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8"/>
  </p:notesMasterIdLst>
  <p:sldIdLst>
    <p:sldId id="256" r:id="rId2"/>
    <p:sldId id="321" r:id="rId3"/>
    <p:sldId id="257" r:id="rId4"/>
    <p:sldId id="258" r:id="rId5"/>
    <p:sldId id="260" r:id="rId6"/>
    <p:sldId id="259" r:id="rId7"/>
    <p:sldId id="269" r:id="rId8"/>
    <p:sldId id="261" r:id="rId9"/>
    <p:sldId id="262" r:id="rId10"/>
    <p:sldId id="330" r:id="rId11"/>
    <p:sldId id="263" r:id="rId12"/>
    <p:sldId id="331" r:id="rId13"/>
    <p:sldId id="323" r:id="rId14"/>
    <p:sldId id="266" r:id="rId15"/>
    <p:sldId id="324" r:id="rId16"/>
    <p:sldId id="332" r:id="rId17"/>
    <p:sldId id="325" r:id="rId18"/>
    <p:sldId id="268" r:id="rId19"/>
    <p:sldId id="264" r:id="rId20"/>
    <p:sldId id="326" r:id="rId21"/>
    <p:sldId id="328" r:id="rId22"/>
    <p:sldId id="327" r:id="rId23"/>
    <p:sldId id="329" r:id="rId24"/>
    <p:sldId id="270" r:id="rId25"/>
    <p:sldId id="271" r:id="rId26"/>
    <p:sldId id="32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8"/>
    <p:restoredTop sz="96330"/>
  </p:normalViewPr>
  <p:slideViewPr>
    <p:cSldViewPr snapToGrid="0">
      <p:cViewPr varScale="1">
        <p:scale>
          <a:sx n="142" d="100"/>
          <a:sy n="142" d="100"/>
        </p:scale>
        <p:origin x="192" y="720"/>
      </p:cViewPr>
      <p:guideLst/>
    </p:cSldViewPr>
  </p:slideViewPr>
  <p:outlineViewPr>
    <p:cViewPr>
      <p:scale>
        <a:sx n="33" d="100"/>
        <a:sy n="33" d="100"/>
      </p:scale>
      <p:origin x="0" y="-33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496D4-B31A-504D-B886-62F7AE63F5A4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669B8-DA99-164C-B5B2-BC22574F8DC2}">
      <dgm:prSet phldrT="[Text]" custT="1"/>
      <dgm:spPr/>
      <dgm:t>
        <a:bodyPr/>
        <a:lstStyle/>
        <a:p>
          <a:r>
            <a:rPr lang="en-US" sz="2000" dirty="0"/>
            <a:t>Inspiration</a:t>
          </a:r>
        </a:p>
      </dgm:t>
    </dgm:pt>
    <dgm:pt modelId="{C5BACF95-8256-3644-AD61-A07C5BB552C1}" type="parTrans" cxnId="{1A60C644-05BC-9B4F-ACD9-05C53A8018DC}">
      <dgm:prSet/>
      <dgm:spPr/>
      <dgm:t>
        <a:bodyPr/>
        <a:lstStyle/>
        <a:p>
          <a:endParaRPr lang="en-US"/>
        </a:p>
      </dgm:t>
    </dgm:pt>
    <dgm:pt modelId="{9F022233-53CF-D84A-9C7B-53CAFC3DABB7}" type="sibTrans" cxnId="{1A60C644-05BC-9B4F-ACD9-05C53A8018DC}">
      <dgm:prSet/>
      <dgm:spPr/>
      <dgm:t>
        <a:bodyPr/>
        <a:lstStyle/>
        <a:p>
          <a:endParaRPr lang="en-US"/>
        </a:p>
      </dgm:t>
    </dgm:pt>
    <dgm:pt modelId="{DA62417D-40D3-8E44-80B4-982A98F256C0}">
      <dgm:prSet phldrT="[Text]" custT="1"/>
      <dgm:spPr/>
      <dgm:t>
        <a:bodyPr/>
        <a:lstStyle/>
        <a:p>
          <a:r>
            <a:rPr lang="en-US" sz="2000" dirty="0"/>
            <a:t>Motivation</a:t>
          </a:r>
        </a:p>
      </dgm:t>
    </dgm:pt>
    <dgm:pt modelId="{0CD4E50B-DD42-2B4B-87EC-546968C80E2E}" type="parTrans" cxnId="{F3481B06-A48B-2A49-8B65-4B82F26033C5}">
      <dgm:prSet/>
      <dgm:spPr/>
      <dgm:t>
        <a:bodyPr/>
        <a:lstStyle/>
        <a:p>
          <a:endParaRPr lang="en-US"/>
        </a:p>
      </dgm:t>
    </dgm:pt>
    <dgm:pt modelId="{3B4128B8-F1D5-9649-A0D0-CA0BD3D72B92}" type="sibTrans" cxnId="{F3481B06-A48B-2A49-8B65-4B82F26033C5}">
      <dgm:prSet/>
      <dgm:spPr/>
      <dgm:t>
        <a:bodyPr/>
        <a:lstStyle/>
        <a:p>
          <a:endParaRPr lang="en-US"/>
        </a:p>
      </dgm:t>
    </dgm:pt>
    <dgm:pt modelId="{94F3DBD7-7959-2840-BDF2-42EF206434C4}">
      <dgm:prSet phldrT="[Text]" custT="1"/>
      <dgm:spPr/>
      <dgm:t>
        <a:bodyPr/>
        <a:lstStyle/>
        <a:p>
          <a:r>
            <a:rPr lang="en-US" sz="2000" dirty="0"/>
            <a:t>Action</a:t>
          </a:r>
        </a:p>
      </dgm:t>
    </dgm:pt>
    <dgm:pt modelId="{5A7400C6-E89A-1541-B57A-6E01BEF50167}" type="parTrans" cxnId="{1321ABF4-0807-5647-8FBC-CBEFBA62BA52}">
      <dgm:prSet/>
      <dgm:spPr/>
      <dgm:t>
        <a:bodyPr/>
        <a:lstStyle/>
        <a:p>
          <a:endParaRPr lang="en-US"/>
        </a:p>
      </dgm:t>
    </dgm:pt>
    <dgm:pt modelId="{87A7CD92-1F41-0E44-9F46-5B233711613D}" type="sibTrans" cxnId="{1321ABF4-0807-5647-8FBC-CBEFBA62BA52}">
      <dgm:prSet/>
      <dgm:spPr/>
      <dgm:t>
        <a:bodyPr/>
        <a:lstStyle/>
        <a:p>
          <a:endParaRPr lang="en-US"/>
        </a:p>
      </dgm:t>
    </dgm:pt>
    <dgm:pt modelId="{23EECF65-0A7C-DE42-A2F0-CF92C8257942}" type="pres">
      <dgm:prSet presAssocID="{CB3496D4-B31A-504D-B886-62F7AE63F5A4}" presName="cycle" presStyleCnt="0">
        <dgm:presLayoutVars>
          <dgm:dir/>
          <dgm:resizeHandles val="exact"/>
        </dgm:presLayoutVars>
      </dgm:prSet>
      <dgm:spPr/>
    </dgm:pt>
    <dgm:pt modelId="{333CFA72-2877-674A-A48D-769705017975}" type="pres">
      <dgm:prSet presAssocID="{814669B8-DA99-164C-B5B2-BC22574F8DC2}" presName="node" presStyleLbl="node1" presStyleIdx="0" presStyleCnt="3" custScaleX="120522">
        <dgm:presLayoutVars>
          <dgm:bulletEnabled val="1"/>
        </dgm:presLayoutVars>
      </dgm:prSet>
      <dgm:spPr/>
    </dgm:pt>
    <dgm:pt modelId="{2A0CD110-0BEE-AF41-896B-68ED8F292E48}" type="pres">
      <dgm:prSet presAssocID="{9F022233-53CF-D84A-9C7B-53CAFC3DABB7}" presName="sibTrans" presStyleLbl="sibTrans2D1" presStyleIdx="0" presStyleCnt="3"/>
      <dgm:spPr/>
    </dgm:pt>
    <dgm:pt modelId="{804CF755-A265-814B-9C68-B04E2D05F014}" type="pres">
      <dgm:prSet presAssocID="{9F022233-53CF-D84A-9C7B-53CAFC3DABB7}" presName="connectorText" presStyleLbl="sibTrans2D1" presStyleIdx="0" presStyleCnt="3"/>
      <dgm:spPr/>
    </dgm:pt>
    <dgm:pt modelId="{4FCA28A9-2645-C64F-B4FA-833A4002E39B}" type="pres">
      <dgm:prSet presAssocID="{DA62417D-40D3-8E44-80B4-982A98F256C0}" presName="node" presStyleLbl="node1" presStyleIdx="1" presStyleCnt="3">
        <dgm:presLayoutVars>
          <dgm:bulletEnabled val="1"/>
        </dgm:presLayoutVars>
      </dgm:prSet>
      <dgm:spPr/>
    </dgm:pt>
    <dgm:pt modelId="{8CDAC576-92EB-8648-B9F1-8C1DB13C9F91}" type="pres">
      <dgm:prSet presAssocID="{3B4128B8-F1D5-9649-A0D0-CA0BD3D72B92}" presName="sibTrans" presStyleLbl="sibTrans2D1" presStyleIdx="1" presStyleCnt="3"/>
      <dgm:spPr/>
    </dgm:pt>
    <dgm:pt modelId="{63139449-77DA-6440-B0FC-C493F120FB98}" type="pres">
      <dgm:prSet presAssocID="{3B4128B8-F1D5-9649-A0D0-CA0BD3D72B92}" presName="connectorText" presStyleLbl="sibTrans2D1" presStyleIdx="1" presStyleCnt="3"/>
      <dgm:spPr/>
    </dgm:pt>
    <dgm:pt modelId="{A13C9F38-1A03-584A-BD1B-841C5E5D3245}" type="pres">
      <dgm:prSet presAssocID="{94F3DBD7-7959-2840-BDF2-42EF206434C4}" presName="node" presStyleLbl="node1" presStyleIdx="2" presStyleCnt="3">
        <dgm:presLayoutVars>
          <dgm:bulletEnabled val="1"/>
        </dgm:presLayoutVars>
      </dgm:prSet>
      <dgm:spPr/>
    </dgm:pt>
    <dgm:pt modelId="{6CC8E13F-84BF-934F-98F1-2A27D0380A65}" type="pres">
      <dgm:prSet presAssocID="{87A7CD92-1F41-0E44-9F46-5B233711613D}" presName="sibTrans" presStyleLbl="sibTrans2D1" presStyleIdx="2" presStyleCnt="3"/>
      <dgm:spPr/>
    </dgm:pt>
    <dgm:pt modelId="{A5BABDBB-AB47-5F4C-AC3A-1AD490F9DED8}" type="pres">
      <dgm:prSet presAssocID="{87A7CD92-1F41-0E44-9F46-5B233711613D}" presName="connectorText" presStyleLbl="sibTrans2D1" presStyleIdx="2" presStyleCnt="3"/>
      <dgm:spPr/>
    </dgm:pt>
  </dgm:ptLst>
  <dgm:cxnLst>
    <dgm:cxn modelId="{F3481B06-A48B-2A49-8B65-4B82F26033C5}" srcId="{CB3496D4-B31A-504D-B886-62F7AE63F5A4}" destId="{DA62417D-40D3-8E44-80B4-982A98F256C0}" srcOrd="1" destOrd="0" parTransId="{0CD4E50B-DD42-2B4B-87EC-546968C80E2E}" sibTransId="{3B4128B8-F1D5-9649-A0D0-CA0BD3D72B92}"/>
    <dgm:cxn modelId="{1A60C644-05BC-9B4F-ACD9-05C53A8018DC}" srcId="{CB3496D4-B31A-504D-B886-62F7AE63F5A4}" destId="{814669B8-DA99-164C-B5B2-BC22574F8DC2}" srcOrd="0" destOrd="0" parTransId="{C5BACF95-8256-3644-AD61-A07C5BB552C1}" sibTransId="{9F022233-53CF-D84A-9C7B-53CAFC3DABB7}"/>
    <dgm:cxn modelId="{75CA4D57-6480-6E48-A57F-CA9554398AAA}" type="presOf" srcId="{CB3496D4-B31A-504D-B886-62F7AE63F5A4}" destId="{23EECF65-0A7C-DE42-A2F0-CF92C8257942}" srcOrd="0" destOrd="0" presId="urn:microsoft.com/office/officeart/2005/8/layout/cycle2"/>
    <dgm:cxn modelId="{CDCBC15C-116E-F64B-AFE3-2F6C9164DCB9}" type="presOf" srcId="{3B4128B8-F1D5-9649-A0D0-CA0BD3D72B92}" destId="{8CDAC576-92EB-8648-B9F1-8C1DB13C9F91}" srcOrd="0" destOrd="0" presId="urn:microsoft.com/office/officeart/2005/8/layout/cycle2"/>
    <dgm:cxn modelId="{F756AF5F-7D06-8545-A4AA-EC3A2726E4BE}" type="presOf" srcId="{9F022233-53CF-D84A-9C7B-53CAFC3DABB7}" destId="{2A0CD110-0BEE-AF41-896B-68ED8F292E48}" srcOrd="0" destOrd="0" presId="urn:microsoft.com/office/officeart/2005/8/layout/cycle2"/>
    <dgm:cxn modelId="{9BDEA470-D3EF-994E-9DAB-A2A91231BB04}" type="presOf" srcId="{3B4128B8-F1D5-9649-A0D0-CA0BD3D72B92}" destId="{63139449-77DA-6440-B0FC-C493F120FB98}" srcOrd="1" destOrd="0" presId="urn:microsoft.com/office/officeart/2005/8/layout/cycle2"/>
    <dgm:cxn modelId="{5CAB2671-0174-B040-86A5-167C6D694B3B}" type="presOf" srcId="{87A7CD92-1F41-0E44-9F46-5B233711613D}" destId="{A5BABDBB-AB47-5F4C-AC3A-1AD490F9DED8}" srcOrd="1" destOrd="0" presId="urn:microsoft.com/office/officeart/2005/8/layout/cycle2"/>
    <dgm:cxn modelId="{0EDEBE74-3FB3-7A4A-93F6-508C5A71FA38}" type="presOf" srcId="{DA62417D-40D3-8E44-80B4-982A98F256C0}" destId="{4FCA28A9-2645-C64F-B4FA-833A4002E39B}" srcOrd="0" destOrd="0" presId="urn:microsoft.com/office/officeart/2005/8/layout/cycle2"/>
    <dgm:cxn modelId="{EFB0F592-B707-0147-95D6-D375607C87C7}" type="presOf" srcId="{9F022233-53CF-D84A-9C7B-53CAFC3DABB7}" destId="{804CF755-A265-814B-9C68-B04E2D05F014}" srcOrd="1" destOrd="0" presId="urn:microsoft.com/office/officeart/2005/8/layout/cycle2"/>
    <dgm:cxn modelId="{63A73ADB-A060-424A-B8A6-2DC657A40FCD}" type="presOf" srcId="{94F3DBD7-7959-2840-BDF2-42EF206434C4}" destId="{A13C9F38-1A03-584A-BD1B-841C5E5D3245}" srcOrd="0" destOrd="0" presId="urn:microsoft.com/office/officeart/2005/8/layout/cycle2"/>
    <dgm:cxn modelId="{F92278E2-9CF3-BA49-99DE-8A60CE1B0388}" type="presOf" srcId="{87A7CD92-1F41-0E44-9F46-5B233711613D}" destId="{6CC8E13F-84BF-934F-98F1-2A27D0380A65}" srcOrd="0" destOrd="0" presId="urn:microsoft.com/office/officeart/2005/8/layout/cycle2"/>
    <dgm:cxn modelId="{BC4D94F4-4053-A14B-84DA-4F7E6AE0BB24}" type="presOf" srcId="{814669B8-DA99-164C-B5B2-BC22574F8DC2}" destId="{333CFA72-2877-674A-A48D-769705017975}" srcOrd="0" destOrd="0" presId="urn:microsoft.com/office/officeart/2005/8/layout/cycle2"/>
    <dgm:cxn modelId="{1321ABF4-0807-5647-8FBC-CBEFBA62BA52}" srcId="{CB3496D4-B31A-504D-B886-62F7AE63F5A4}" destId="{94F3DBD7-7959-2840-BDF2-42EF206434C4}" srcOrd="2" destOrd="0" parTransId="{5A7400C6-E89A-1541-B57A-6E01BEF50167}" sibTransId="{87A7CD92-1F41-0E44-9F46-5B233711613D}"/>
    <dgm:cxn modelId="{CC644ECB-161C-3544-9D6E-1E1CCEF5C622}" type="presParOf" srcId="{23EECF65-0A7C-DE42-A2F0-CF92C8257942}" destId="{333CFA72-2877-674A-A48D-769705017975}" srcOrd="0" destOrd="0" presId="urn:microsoft.com/office/officeart/2005/8/layout/cycle2"/>
    <dgm:cxn modelId="{A597E623-BC01-DA4F-838A-344F3829AEFA}" type="presParOf" srcId="{23EECF65-0A7C-DE42-A2F0-CF92C8257942}" destId="{2A0CD110-0BEE-AF41-896B-68ED8F292E48}" srcOrd="1" destOrd="0" presId="urn:microsoft.com/office/officeart/2005/8/layout/cycle2"/>
    <dgm:cxn modelId="{7882A2D4-C448-2A49-AD4E-F8BBBFAB7FD8}" type="presParOf" srcId="{2A0CD110-0BEE-AF41-896B-68ED8F292E48}" destId="{804CF755-A265-814B-9C68-B04E2D05F014}" srcOrd="0" destOrd="0" presId="urn:microsoft.com/office/officeart/2005/8/layout/cycle2"/>
    <dgm:cxn modelId="{2E2D5B14-B777-2042-95E7-20970B6933A2}" type="presParOf" srcId="{23EECF65-0A7C-DE42-A2F0-CF92C8257942}" destId="{4FCA28A9-2645-C64F-B4FA-833A4002E39B}" srcOrd="2" destOrd="0" presId="urn:microsoft.com/office/officeart/2005/8/layout/cycle2"/>
    <dgm:cxn modelId="{4EF45F74-33EE-7C40-A7D5-22C3ADC7219F}" type="presParOf" srcId="{23EECF65-0A7C-DE42-A2F0-CF92C8257942}" destId="{8CDAC576-92EB-8648-B9F1-8C1DB13C9F91}" srcOrd="3" destOrd="0" presId="urn:microsoft.com/office/officeart/2005/8/layout/cycle2"/>
    <dgm:cxn modelId="{0C7C631B-342C-2242-BA71-B3E50BA3D158}" type="presParOf" srcId="{8CDAC576-92EB-8648-B9F1-8C1DB13C9F91}" destId="{63139449-77DA-6440-B0FC-C493F120FB98}" srcOrd="0" destOrd="0" presId="urn:microsoft.com/office/officeart/2005/8/layout/cycle2"/>
    <dgm:cxn modelId="{19DB8C6D-7CD3-374E-B47E-E96DCE3114E0}" type="presParOf" srcId="{23EECF65-0A7C-DE42-A2F0-CF92C8257942}" destId="{A13C9F38-1A03-584A-BD1B-841C5E5D3245}" srcOrd="4" destOrd="0" presId="urn:microsoft.com/office/officeart/2005/8/layout/cycle2"/>
    <dgm:cxn modelId="{1AE446AA-D61B-F04C-8642-A5ED0E28A7D4}" type="presParOf" srcId="{23EECF65-0A7C-DE42-A2F0-CF92C8257942}" destId="{6CC8E13F-84BF-934F-98F1-2A27D0380A65}" srcOrd="5" destOrd="0" presId="urn:microsoft.com/office/officeart/2005/8/layout/cycle2"/>
    <dgm:cxn modelId="{7294C12E-757C-2540-B9E9-90F3D68301D2}" type="presParOf" srcId="{6CC8E13F-84BF-934F-98F1-2A27D0380A65}" destId="{A5BABDBB-AB47-5F4C-AC3A-1AD490F9DE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3496D4-B31A-504D-B886-62F7AE63F5A4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669B8-DA99-164C-B5B2-BC22574F8DC2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C5BACF95-8256-3644-AD61-A07C5BB552C1}" type="parTrans" cxnId="{1A60C644-05BC-9B4F-ACD9-05C53A8018DC}">
      <dgm:prSet/>
      <dgm:spPr/>
      <dgm:t>
        <a:bodyPr/>
        <a:lstStyle/>
        <a:p>
          <a:endParaRPr lang="en-US"/>
        </a:p>
      </dgm:t>
    </dgm:pt>
    <dgm:pt modelId="{9F022233-53CF-D84A-9C7B-53CAFC3DABB7}" type="sibTrans" cxnId="{1A60C644-05BC-9B4F-ACD9-05C53A8018DC}">
      <dgm:prSet/>
      <dgm:spPr/>
      <dgm:t>
        <a:bodyPr/>
        <a:lstStyle/>
        <a:p>
          <a:endParaRPr lang="en-US"/>
        </a:p>
      </dgm:t>
    </dgm:pt>
    <dgm:pt modelId="{DA62417D-40D3-8E44-80B4-982A98F256C0}">
      <dgm:prSet phldrT="[Text]"/>
      <dgm:spPr/>
      <dgm:t>
        <a:bodyPr/>
        <a:lstStyle/>
        <a:p>
          <a:r>
            <a:rPr lang="en-US" dirty="0"/>
            <a:t>Inspiration</a:t>
          </a:r>
        </a:p>
      </dgm:t>
    </dgm:pt>
    <dgm:pt modelId="{0CD4E50B-DD42-2B4B-87EC-546968C80E2E}" type="parTrans" cxnId="{F3481B06-A48B-2A49-8B65-4B82F26033C5}">
      <dgm:prSet/>
      <dgm:spPr/>
      <dgm:t>
        <a:bodyPr/>
        <a:lstStyle/>
        <a:p>
          <a:endParaRPr lang="en-US"/>
        </a:p>
      </dgm:t>
    </dgm:pt>
    <dgm:pt modelId="{3B4128B8-F1D5-9649-A0D0-CA0BD3D72B92}" type="sibTrans" cxnId="{F3481B06-A48B-2A49-8B65-4B82F26033C5}">
      <dgm:prSet/>
      <dgm:spPr/>
      <dgm:t>
        <a:bodyPr/>
        <a:lstStyle/>
        <a:p>
          <a:endParaRPr lang="en-US"/>
        </a:p>
      </dgm:t>
    </dgm:pt>
    <dgm:pt modelId="{94F3DBD7-7959-2840-BDF2-42EF206434C4}">
      <dgm:prSet phldrT="[Text]"/>
      <dgm:spPr/>
      <dgm:t>
        <a:bodyPr/>
        <a:lstStyle/>
        <a:p>
          <a:r>
            <a:rPr lang="en-US" dirty="0"/>
            <a:t>Motivation</a:t>
          </a:r>
        </a:p>
      </dgm:t>
    </dgm:pt>
    <dgm:pt modelId="{5A7400C6-E89A-1541-B57A-6E01BEF50167}" type="parTrans" cxnId="{1321ABF4-0807-5647-8FBC-CBEFBA62BA52}">
      <dgm:prSet/>
      <dgm:spPr/>
      <dgm:t>
        <a:bodyPr/>
        <a:lstStyle/>
        <a:p>
          <a:endParaRPr lang="en-US"/>
        </a:p>
      </dgm:t>
    </dgm:pt>
    <dgm:pt modelId="{87A7CD92-1F41-0E44-9F46-5B233711613D}" type="sibTrans" cxnId="{1321ABF4-0807-5647-8FBC-CBEFBA62BA52}">
      <dgm:prSet/>
      <dgm:spPr/>
      <dgm:t>
        <a:bodyPr/>
        <a:lstStyle/>
        <a:p>
          <a:endParaRPr lang="en-US"/>
        </a:p>
      </dgm:t>
    </dgm:pt>
    <dgm:pt modelId="{23EECF65-0A7C-DE42-A2F0-CF92C8257942}" type="pres">
      <dgm:prSet presAssocID="{CB3496D4-B31A-504D-B886-62F7AE63F5A4}" presName="cycle" presStyleCnt="0">
        <dgm:presLayoutVars>
          <dgm:dir/>
          <dgm:resizeHandles val="exact"/>
        </dgm:presLayoutVars>
      </dgm:prSet>
      <dgm:spPr/>
    </dgm:pt>
    <dgm:pt modelId="{333CFA72-2877-674A-A48D-769705017975}" type="pres">
      <dgm:prSet presAssocID="{814669B8-DA99-164C-B5B2-BC22574F8DC2}" presName="node" presStyleLbl="node1" presStyleIdx="0" presStyleCnt="3">
        <dgm:presLayoutVars>
          <dgm:bulletEnabled val="1"/>
        </dgm:presLayoutVars>
      </dgm:prSet>
      <dgm:spPr/>
    </dgm:pt>
    <dgm:pt modelId="{2A0CD110-0BEE-AF41-896B-68ED8F292E48}" type="pres">
      <dgm:prSet presAssocID="{9F022233-53CF-D84A-9C7B-53CAFC3DABB7}" presName="sibTrans" presStyleLbl="sibTrans2D1" presStyleIdx="0" presStyleCnt="3"/>
      <dgm:spPr/>
    </dgm:pt>
    <dgm:pt modelId="{804CF755-A265-814B-9C68-B04E2D05F014}" type="pres">
      <dgm:prSet presAssocID="{9F022233-53CF-D84A-9C7B-53CAFC3DABB7}" presName="connectorText" presStyleLbl="sibTrans2D1" presStyleIdx="0" presStyleCnt="3"/>
      <dgm:spPr/>
    </dgm:pt>
    <dgm:pt modelId="{4FCA28A9-2645-C64F-B4FA-833A4002E39B}" type="pres">
      <dgm:prSet presAssocID="{DA62417D-40D3-8E44-80B4-982A98F256C0}" presName="node" presStyleLbl="node1" presStyleIdx="1" presStyleCnt="3">
        <dgm:presLayoutVars>
          <dgm:bulletEnabled val="1"/>
        </dgm:presLayoutVars>
      </dgm:prSet>
      <dgm:spPr/>
    </dgm:pt>
    <dgm:pt modelId="{8CDAC576-92EB-8648-B9F1-8C1DB13C9F91}" type="pres">
      <dgm:prSet presAssocID="{3B4128B8-F1D5-9649-A0D0-CA0BD3D72B92}" presName="sibTrans" presStyleLbl="sibTrans2D1" presStyleIdx="1" presStyleCnt="3"/>
      <dgm:spPr/>
    </dgm:pt>
    <dgm:pt modelId="{63139449-77DA-6440-B0FC-C493F120FB98}" type="pres">
      <dgm:prSet presAssocID="{3B4128B8-F1D5-9649-A0D0-CA0BD3D72B92}" presName="connectorText" presStyleLbl="sibTrans2D1" presStyleIdx="1" presStyleCnt="3"/>
      <dgm:spPr/>
    </dgm:pt>
    <dgm:pt modelId="{A13C9F38-1A03-584A-BD1B-841C5E5D3245}" type="pres">
      <dgm:prSet presAssocID="{94F3DBD7-7959-2840-BDF2-42EF206434C4}" presName="node" presStyleLbl="node1" presStyleIdx="2" presStyleCnt="3">
        <dgm:presLayoutVars>
          <dgm:bulletEnabled val="1"/>
        </dgm:presLayoutVars>
      </dgm:prSet>
      <dgm:spPr/>
    </dgm:pt>
    <dgm:pt modelId="{6CC8E13F-84BF-934F-98F1-2A27D0380A65}" type="pres">
      <dgm:prSet presAssocID="{87A7CD92-1F41-0E44-9F46-5B233711613D}" presName="sibTrans" presStyleLbl="sibTrans2D1" presStyleIdx="2" presStyleCnt="3"/>
      <dgm:spPr/>
    </dgm:pt>
    <dgm:pt modelId="{A5BABDBB-AB47-5F4C-AC3A-1AD490F9DED8}" type="pres">
      <dgm:prSet presAssocID="{87A7CD92-1F41-0E44-9F46-5B233711613D}" presName="connectorText" presStyleLbl="sibTrans2D1" presStyleIdx="2" presStyleCnt="3"/>
      <dgm:spPr/>
    </dgm:pt>
  </dgm:ptLst>
  <dgm:cxnLst>
    <dgm:cxn modelId="{F3481B06-A48B-2A49-8B65-4B82F26033C5}" srcId="{CB3496D4-B31A-504D-B886-62F7AE63F5A4}" destId="{DA62417D-40D3-8E44-80B4-982A98F256C0}" srcOrd="1" destOrd="0" parTransId="{0CD4E50B-DD42-2B4B-87EC-546968C80E2E}" sibTransId="{3B4128B8-F1D5-9649-A0D0-CA0BD3D72B92}"/>
    <dgm:cxn modelId="{1A60C644-05BC-9B4F-ACD9-05C53A8018DC}" srcId="{CB3496D4-B31A-504D-B886-62F7AE63F5A4}" destId="{814669B8-DA99-164C-B5B2-BC22574F8DC2}" srcOrd="0" destOrd="0" parTransId="{C5BACF95-8256-3644-AD61-A07C5BB552C1}" sibTransId="{9F022233-53CF-D84A-9C7B-53CAFC3DABB7}"/>
    <dgm:cxn modelId="{75CA4D57-6480-6E48-A57F-CA9554398AAA}" type="presOf" srcId="{CB3496D4-B31A-504D-B886-62F7AE63F5A4}" destId="{23EECF65-0A7C-DE42-A2F0-CF92C8257942}" srcOrd="0" destOrd="0" presId="urn:microsoft.com/office/officeart/2005/8/layout/cycle2"/>
    <dgm:cxn modelId="{CDCBC15C-116E-F64B-AFE3-2F6C9164DCB9}" type="presOf" srcId="{3B4128B8-F1D5-9649-A0D0-CA0BD3D72B92}" destId="{8CDAC576-92EB-8648-B9F1-8C1DB13C9F91}" srcOrd="0" destOrd="0" presId="urn:microsoft.com/office/officeart/2005/8/layout/cycle2"/>
    <dgm:cxn modelId="{F756AF5F-7D06-8545-A4AA-EC3A2726E4BE}" type="presOf" srcId="{9F022233-53CF-D84A-9C7B-53CAFC3DABB7}" destId="{2A0CD110-0BEE-AF41-896B-68ED8F292E48}" srcOrd="0" destOrd="0" presId="urn:microsoft.com/office/officeart/2005/8/layout/cycle2"/>
    <dgm:cxn modelId="{9BDEA470-D3EF-994E-9DAB-A2A91231BB04}" type="presOf" srcId="{3B4128B8-F1D5-9649-A0D0-CA0BD3D72B92}" destId="{63139449-77DA-6440-B0FC-C493F120FB98}" srcOrd="1" destOrd="0" presId="urn:microsoft.com/office/officeart/2005/8/layout/cycle2"/>
    <dgm:cxn modelId="{5CAB2671-0174-B040-86A5-167C6D694B3B}" type="presOf" srcId="{87A7CD92-1F41-0E44-9F46-5B233711613D}" destId="{A5BABDBB-AB47-5F4C-AC3A-1AD490F9DED8}" srcOrd="1" destOrd="0" presId="urn:microsoft.com/office/officeart/2005/8/layout/cycle2"/>
    <dgm:cxn modelId="{0EDEBE74-3FB3-7A4A-93F6-508C5A71FA38}" type="presOf" srcId="{DA62417D-40D3-8E44-80B4-982A98F256C0}" destId="{4FCA28A9-2645-C64F-B4FA-833A4002E39B}" srcOrd="0" destOrd="0" presId="urn:microsoft.com/office/officeart/2005/8/layout/cycle2"/>
    <dgm:cxn modelId="{EFB0F592-B707-0147-95D6-D375607C87C7}" type="presOf" srcId="{9F022233-53CF-D84A-9C7B-53CAFC3DABB7}" destId="{804CF755-A265-814B-9C68-B04E2D05F014}" srcOrd="1" destOrd="0" presId="urn:microsoft.com/office/officeart/2005/8/layout/cycle2"/>
    <dgm:cxn modelId="{63A73ADB-A060-424A-B8A6-2DC657A40FCD}" type="presOf" srcId="{94F3DBD7-7959-2840-BDF2-42EF206434C4}" destId="{A13C9F38-1A03-584A-BD1B-841C5E5D3245}" srcOrd="0" destOrd="0" presId="urn:microsoft.com/office/officeart/2005/8/layout/cycle2"/>
    <dgm:cxn modelId="{F92278E2-9CF3-BA49-99DE-8A60CE1B0388}" type="presOf" srcId="{87A7CD92-1F41-0E44-9F46-5B233711613D}" destId="{6CC8E13F-84BF-934F-98F1-2A27D0380A65}" srcOrd="0" destOrd="0" presId="urn:microsoft.com/office/officeart/2005/8/layout/cycle2"/>
    <dgm:cxn modelId="{BC4D94F4-4053-A14B-84DA-4F7E6AE0BB24}" type="presOf" srcId="{814669B8-DA99-164C-B5B2-BC22574F8DC2}" destId="{333CFA72-2877-674A-A48D-769705017975}" srcOrd="0" destOrd="0" presId="urn:microsoft.com/office/officeart/2005/8/layout/cycle2"/>
    <dgm:cxn modelId="{1321ABF4-0807-5647-8FBC-CBEFBA62BA52}" srcId="{CB3496D4-B31A-504D-B886-62F7AE63F5A4}" destId="{94F3DBD7-7959-2840-BDF2-42EF206434C4}" srcOrd="2" destOrd="0" parTransId="{5A7400C6-E89A-1541-B57A-6E01BEF50167}" sibTransId="{87A7CD92-1F41-0E44-9F46-5B233711613D}"/>
    <dgm:cxn modelId="{CC644ECB-161C-3544-9D6E-1E1CCEF5C622}" type="presParOf" srcId="{23EECF65-0A7C-DE42-A2F0-CF92C8257942}" destId="{333CFA72-2877-674A-A48D-769705017975}" srcOrd="0" destOrd="0" presId="urn:microsoft.com/office/officeart/2005/8/layout/cycle2"/>
    <dgm:cxn modelId="{A597E623-BC01-DA4F-838A-344F3829AEFA}" type="presParOf" srcId="{23EECF65-0A7C-DE42-A2F0-CF92C8257942}" destId="{2A0CD110-0BEE-AF41-896B-68ED8F292E48}" srcOrd="1" destOrd="0" presId="urn:microsoft.com/office/officeart/2005/8/layout/cycle2"/>
    <dgm:cxn modelId="{7882A2D4-C448-2A49-AD4E-F8BBBFAB7FD8}" type="presParOf" srcId="{2A0CD110-0BEE-AF41-896B-68ED8F292E48}" destId="{804CF755-A265-814B-9C68-B04E2D05F014}" srcOrd="0" destOrd="0" presId="urn:microsoft.com/office/officeart/2005/8/layout/cycle2"/>
    <dgm:cxn modelId="{2E2D5B14-B777-2042-95E7-20970B6933A2}" type="presParOf" srcId="{23EECF65-0A7C-DE42-A2F0-CF92C8257942}" destId="{4FCA28A9-2645-C64F-B4FA-833A4002E39B}" srcOrd="2" destOrd="0" presId="urn:microsoft.com/office/officeart/2005/8/layout/cycle2"/>
    <dgm:cxn modelId="{4EF45F74-33EE-7C40-A7D5-22C3ADC7219F}" type="presParOf" srcId="{23EECF65-0A7C-DE42-A2F0-CF92C8257942}" destId="{8CDAC576-92EB-8648-B9F1-8C1DB13C9F91}" srcOrd="3" destOrd="0" presId="urn:microsoft.com/office/officeart/2005/8/layout/cycle2"/>
    <dgm:cxn modelId="{0C7C631B-342C-2242-BA71-B3E50BA3D158}" type="presParOf" srcId="{8CDAC576-92EB-8648-B9F1-8C1DB13C9F91}" destId="{63139449-77DA-6440-B0FC-C493F120FB98}" srcOrd="0" destOrd="0" presId="urn:microsoft.com/office/officeart/2005/8/layout/cycle2"/>
    <dgm:cxn modelId="{19DB8C6D-7CD3-374E-B47E-E96DCE3114E0}" type="presParOf" srcId="{23EECF65-0A7C-DE42-A2F0-CF92C8257942}" destId="{A13C9F38-1A03-584A-BD1B-841C5E5D3245}" srcOrd="4" destOrd="0" presId="urn:microsoft.com/office/officeart/2005/8/layout/cycle2"/>
    <dgm:cxn modelId="{1AE446AA-D61B-F04C-8642-A5ED0E28A7D4}" type="presParOf" srcId="{23EECF65-0A7C-DE42-A2F0-CF92C8257942}" destId="{6CC8E13F-84BF-934F-98F1-2A27D0380A65}" srcOrd="5" destOrd="0" presId="urn:microsoft.com/office/officeart/2005/8/layout/cycle2"/>
    <dgm:cxn modelId="{7294C12E-757C-2540-B9E9-90F3D68301D2}" type="presParOf" srcId="{6CC8E13F-84BF-934F-98F1-2A27D0380A65}" destId="{A5BABDBB-AB47-5F4C-AC3A-1AD490F9DE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5BCA09-1EC8-B34C-8DD4-571EFB502A85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08B160-E613-284D-A5DB-089FC5BCFA54}">
      <dgm:prSet phldrT="[Text]" custT="1"/>
      <dgm:spPr/>
      <dgm:t>
        <a:bodyPr/>
        <a:lstStyle/>
        <a:p>
          <a:r>
            <a:rPr lang="en-US" sz="1200" dirty="0"/>
            <a:t>Brain’s Two Goals</a:t>
          </a:r>
        </a:p>
        <a:p>
          <a:r>
            <a:rPr lang="en-US" sz="1200" dirty="0"/>
            <a:t>Survival/Conserve Energy</a:t>
          </a:r>
        </a:p>
      </dgm:t>
    </dgm:pt>
    <dgm:pt modelId="{33778948-045A-7C49-92E9-BEC8E900FA56}" type="parTrans" cxnId="{5010FF28-6F26-294A-8120-9AA5AD45B27F}">
      <dgm:prSet/>
      <dgm:spPr/>
      <dgm:t>
        <a:bodyPr/>
        <a:lstStyle/>
        <a:p>
          <a:endParaRPr lang="en-US"/>
        </a:p>
      </dgm:t>
    </dgm:pt>
    <dgm:pt modelId="{5A0A3E63-54EA-9E4D-9DAD-1683B289061A}" type="sibTrans" cxnId="{5010FF28-6F26-294A-8120-9AA5AD45B27F}">
      <dgm:prSet/>
      <dgm:spPr/>
      <dgm:t>
        <a:bodyPr/>
        <a:lstStyle/>
        <a:p>
          <a:endParaRPr lang="en-US"/>
        </a:p>
      </dgm:t>
    </dgm:pt>
    <dgm:pt modelId="{82144492-4C04-144D-ABBA-140F77509654}">
      <dgm:prSet phldrT="[Text]" custT="1"/>
      <dgm:spPr/>
      <dgm:t>
        <a:bodyPr/>
        <a:lstStyle/>
        <a:p>
          <a:r>
            <a:rPr lang="en-US" sz="1200" dirty="0"/>
            <a:t>Actions</a:t>
          </a:r>
        </a:p>
      </dgm:t>
    </dgm:pt>
    <dgm:pt modelId="{88F6CE07-D6FF-D743-A724-FDA2EDF9C33E}" type="parTrans" cxnId="{7DC5053A-F5A5-D34D-9742-6D7F0EFAE819}">
      <dgm:prSet/>
      <dgm:spPr/>
      <dgm:t>
        <a:bodyPr/>
        <a:lstStyle/>
        <a:p>
          <a:endParaRPr lang="en-US"/>
        </a:p>
      </dgm:t>
    </dgm:pt>
    <dgm:pt modelId="{63585D35-BB64-034F-B72F-CB196067F3DB}" type="sibTrans" cxnId="{7DC5053A-F5A5-D34D-9742-6D7F0EFAE819}">
      <dgm:prSet/>
      <dgm:spPr/>
      <dgm:t>
        <a:bodyPr/>
        <a:lstStyle/>
        <a:p>
          <a:endParaRPr lang="en-US"/>
        </a:p>
      </dgm:t>
    </dgm:pt>
    <dgm:pt modelId="{C0AF68EF-0B0A-1A4B-8D25-3E568E199937}">
      <dgm:prSet phldrT="[Text]" custT="1"/>
      <dgm:spPr/>
      <dgm:t>
        <a:bodyPr/>
        <a:lstStyle/>
        <a:p>
          <a:r>
            <a:rPr lang="en-US" sz="900" dirty="0"/>
            <a:t>Emotions</a:t>
          </a:r>
        </a:p>
      </dgm:t>
    </dgm:pt>
    <dgm:pt modelId="{084F77F1-7FBC-844E-BE79-EA50FBD02A35}" type="parTrans" cxnId="{EE1E4258-D5B7-E042-8FAD-8994E1BE4D8E}">
      <dgm:prSet/>
      <dgm:spPr/>
      <dgm:t>
        <a:bodyPr/>
        <a:lstStyle/>
        <a:p>
          <a:endParaRPr lang="en-US"/>
        </a:p>
      </dgm:t>
    </dgm:pt>
    <dgm:pt modelId="{623746CB-1342-2743-AC83-08E83CF5D327}" type="sibTrans" cxnId="{EE1E4258-D5B7-E042-8FAD-8994E1BE4D8E}">
      <dgm:prSet/>
      <dgm:spPr/>
      <dgm:t>
        <a:bodyPr/>
        <a:lstStyle/>
        <a:p>
          <a:endParaRPr lang="en-US"/>
        </a:p>
      </dgm:t>
    </dgm:pt>
    <dgm:pt modelId="{3DD4B70A-84E9-164A-A93E-A0BF8F6DE177}">
      <dgm:prSet custT="1"/>
      <dgm:spPr/>
      <dgm:t>
        <a:bodyPr/>
        <a:lstStyle/>
        <a:p>
          <a:r>
            <a:rPr lang="en-US" sz="1000" dirty="0"/>
            <a:t>Habits By Default</a:t>
          </a:r>
        </a:p>
      </dgm:t>
    </dgm:pt>
    <dgm:pt modelId="{0A34413C-E162-994B-999B-3DD52BCF0C1A}" type="parTrans" cxnId="{E7ED8E1B-A473-CF4D-9230-6B5026C1E5F0}">
      <dgm:prSet/>
      <dgm:spPr/>
      <dgm:t>
        <a:bodyPr/>
        <a:lstStyle/>
        <a:p>
          <a:endParaRPr lang="en-US"/>
        </a:p>
      </dgm:t>
    </dgm:pt>
    <dgm:pt modelId="{419BCA68-A391-EB4F-8046-6A5A601496E5}" type="sibTrans" cxnId="{E7ED8E1B-A473-CF4D-9230-6B5026C1E5F0}">
      <dgm:prSet/>
      <dgm:spPr/>
      <dgm:t>
        <a:bodyPr/>
        <a:lstStyle/>
        <a:p>
          <a:endParaRPr lang="en-US"/>
        </a:p>
      </dgm:t>
    </dgm:pt>
    <dgm:pt modelId="{AA88055B-2C76-014E-AA1E-C5A555DBC103}">
      <dgm:prSet custT="1"/>
      <dgm:spPr/>
      <dgm:t>
        <a:bodyPr/>
        <a:lstStyle/>
        <a:p>
          <a:r>
            <a:rPr lang="en-US" sz="1000" dirty="0"/>
            <a:t>Habits by Design</a:t>
          </a:r>
        </a:p>
      </dgm:t>
    </dgm:pt>
    <dgm:pt modelId="{3275EC83-7990-CA4C-BB03-3EBB569F12ED}" type="parTrans" cxnId="{0ACE52E5-32C6-9D4B-B4CB-77273EB59C09}">
      <dgm:prSet/>
      <dgm:spPr/>
      <dgm:t>
        <a:bodyPr/>
        <a:lstStyle/>
        <a:p>
          <a:endParaRPr lang="en-US"/>
        </a:p>
      </dgm:t>
    </dgm:pt>
    <dgm:pt modelId="{51FAF621-BC7B-2746-B11F-00D9F99451F5}" type="sibTrans" cxnId="{0ACE52E5-32C6-9D4B-B4CB-77273EB59C09}">
      <dgm:prSet/>
      <dgm:spPr/>
      <dgm:t>
        <a:bodyPr/>
        <a:lstStyle/>
        <a:p>
          <a:endParaRPr lang="en-US"/>
        </a:p>
      </dgm:t>
    </dgm:pt>
    <dgm:pt modelId="{B44553A0-C1A9-8848-90E6-0DE54FAEC9A3}">
      <dgm:prSet custT="1"/>
      <dgm:spPr/>
      <dgm:t>
        <a:bodyPr/>
        <a:lstStyle/>
        <a:p>
          <a:r>
            <a:rPr lang="en-US" sz="1000" dirty="0"/>
            <a:t>Happiness</a:t>
          </a:r>
        </a:p>
      </dgm:t>
    </dgm:pt>
    <dgm:pt modelId="{4BE5B516-CE85-0E48-9EE6-721B139A49B5}" type="parTrans" cxnId="{3435D84F-66BE-6D4C-B0C3-B4BD404B3398}">
      <dgm:prSet/>
      <dgm:spPr/>
      <dgm:t>
        <a:bodyPr/>
        <a:lstStyle/>
        <a:p>
          <a:endParaRPr lang="en-US"/>
        </a:p>
      </dgm:t>
    </dgm:pt>
    <dgm:pt modelId="{7CFE5D46-8E5B-DF42-88F4-10FF94132B6E}" type="sibTrans" cxnId="{3435D84F-66BE-6D4C-B0C3-B4BD404B3398}">
      <dgm:prSet/>
      <dgm:spPr/>
      <dgm:t>
        <a:bodyPr/>
        <a:lstStyle/>
        <a:p>
          <a:endParaRPr lang="en-US"/>
        </a:p>
      </dgm:t>
    </dgm:pt>
    <dgm:pt modelId="{6746B6D8-5D59-FB45-BBE0-1694E5C4FC6B}">
      <dgm:prSet custT="1"/>
      <dgm:spPr/>
      <dgm:t>
        <a:bodyPr/>
        <a:lstStyle/>
        <a:p>
          <a:r>
            <a:rPr lang="en-US" sz="900" dirty="0"/>
            <a:t>Fear</a:t>
          </a:r>
        </a:p>
      </dgm:t>
    </dgm:pt>
    <dgm:pt modelId="{A648B99D-7F4C-2A4D-9B9B-39A9E20380CC}" type="parTrans" cxnId="{09BAB17C-13F7-D24B-B5F8-D9CE458DA321}">
      <dgm:prSet/>
      <dgm:spPr/>
      <dgm:t>
        <a:bodyPr/>
        <a:lstStyle/>
        <a:p>
          <a:endParaRPr lang="en-US"/>
        </a:p>
      </dgm:t>
    </dgm:pt>
    <dgm:pt modelId="{03D2F38D-61C1-4045-B32D-C013FF2C100B}" type="sibTrans" cxnId="{09BAB17C-13F7-D24B-B5F8-D9CE458DA321}">
      <dgm:prSet/>
      <dgm:spPr/>
      <dgm:t>
        <a:bodyPr/>
        <a:lstStyle/>
        <a:p>
          <a:endParaRPr lang="en-US"/>
        </a:p>
      </dgm:t>
    </dgm:pt>
    <dgm:pt modelId="{7A0D4564-424B-064E-8B54-6C1814A363C9}">
      <dgm:prSet custT="1"/>
      <dgm:spPr/>
      <dgm:t>
        <a:bodyPr/>
        <a:lstStyle/>
        <a:p>
          <a:r>
            <a:rPr lang="en-US" sz="900" dirty="0"/>
            <a:t>Motivation</a:t>
          </a:r>
        </a:p>
      </dgm:t>
    </dgm:pt>
    <dgm:pt modelId="{794E2CD8-9D58-AA49-9C46-66E38964D5EF}" type="parTrans" cxnId="{6A1F016A-DCCD-FC46-9C2F-B8822212B55E}">
      <dgm:prSet/>
      <dgm:spPr/>
      <dgm:t>
        <a:bodyPr/>
        <a:lstStyle/>
        <a:p>
          <a:endParaRPr lang="en-US"/>
        </a:p>
      </dgm:t>
    </dgm:pt>
    <dgm:pt modelId="{786BA9CB-5872-0749-A37E-21AAD7F9EB8D}" type="sibTrans" cxnId="{6A1F016A-DCCD-FC46-9C2F-B8822212B55E}">
      <dgm:prSet/>
      <dgm:spPr/>
      <dgm:t>
        <a:bodyPr/>
        <a:lstStyle/>
        <a:p>
          <a:endParaRPr lang="en-US"/>
        </a:p>
      </dgm:t>
    </dgm:pt>
    <dgm:pt modelId="{B1A0CFB2-B15D-334E-8EA7-980C4D5DCA9B}">
      <dgm:prSet custT="1"/>
      <dgm:spPr/>
      <dgm:t>
        <a:bodyPr/>
        <a:lstStyle/>
        <a:p>
          <a:r>
            <a:rPr lang="en-US" sz="900" dirty="0"/>
            <a:t>Willpower</a:t>
          </a:r>
        </a:p>
      </dgm:t>
    </dgm:pt>
    <dgm:pt modelId="{B9AD46B5-9C28-5743-A4CE-1E33C317CB0D}" type="parTrans" cxnId="{81423CF7-B8B2-1C4B-A4AB-85BC124721C3}">
      <dgm:prSet/>
      <dgm:spPr/>
      <dgm:t>
        <a:bodyPr/>
        <a:lstStyle/>
        <a:p>
          <a:endParaRPr lang="en-US"/>
        </a:p>
      </dgm:t>
    </dgm:pt>
    <dgm:pt modelId="{B664454B-80B3-3E40-805E-E5F5B75D15EC}" type="sibTrans" cxnId="{81423CF7-B8B2-1C4B-A4AB-85BC124721C3}">
      <dgm:prSet/>
      <dgm:spPr/>
      <dgm:t>
        <a:bodyPr/>
        <a:lstStyle/>
        <a:p>
          <a:endParaRPr lang="en-US"/>
        </a:p>
      </dgm:t>
    </dgm:pt>
    <dgm:pt modelId="{18099D62-9BDC-A54A-A39F-45A672B175E8}">
      <dgm:prSet custT="1"/>
      <dgm:spPr/>
      <dgm:t>
        <a:bodyPr/>
        <a:lstStyle/>
        <a:p>
          <a:r>
            <a:rPr lang="en-US" sz="900" dirty="0"/>
            <a:t>When</a:t>
          </a:r>
        </a:p>
      </dgm:t>
    </dgm:pt>
    <dgm:pt modelId="{5B2D9F3B-1D9B-F440-84D8-B15920B7A3A5}" type="parTrans" cxnId="{0D22F21E-DF89-4748-A9BB-715FA44E716A}">
      <dgm:prSet/>
      <dgm:spPr/>
      <dgm:t>
        <a:bodyPr/>
        <a:lstStyle/>
        <a:p>
          <a:endParaRPr lang="en-US"/>
        </a:p>
      </dgm:t>
    </dgm:pt>
    <dgm:pt modelId="{C64A01A0-03F7-B34C-B61E-C797712B1E4C}" type="sibTrans" cxnId="{0D22F21E-DF89-4748-A9BB-715FA44E716A}">
      <dgm:prSet/>
      <dgm:spPr/>
      <dgm:t>
        <a:bodyPr/>
        <a:lstStyle/>
        <a:p>
          <a:endParaRPr lang="en-US"/>
        </a:p>
      </dgm:t>
    </dgm:pt>
    <dgm:pt modelId="{AA76C333-DA5B-614C-85E8-2DFB3CA442EC}">
      <dgm:prSet custT="1"/>
      <dgm:spPr/>
      <dgm:t>
        <a:bodyPr/>
        <a:lstStyle/>
        <a:p>
          <a:r>
            <a:rPr lang="en-US" sz="900" dirty="0"/>
            <a:t>Know Thyself</a:t>
          </a:r>
        </a:p>
      </dgm:t>
    </dgm:pt>
    <dgm:pt modelId="{0A60CFA5-4299-6043-B787-389BA007C337}" type="parTrans" cxnId="{1BA17800-921A-F540-80F9-272F24972ECF}">
      <dgm:prSet/>
      <dgm:spPr/>
      <dgm:t>
        <a:bodyPr/>
        <a:lstStyle/>
        <a:p>
          <a:endParaRPr lang="en-US"/>
        </a:p>
      </dgm:t>
    </dgm:pt>
    <dgm:pt modelId="{31E82C2E-4802-8E43-9404-FEA3183C2C92}" type="sibTrans" cxnId="{1BA17800-921A-F540-80F9-272F24972ECF}">
      <dgm:prSet/>
      <dgm:spPr/>
      <dgm:t>
        <a:bodyPr/>
        <a:lstStyle/>
        <a:p>
          <a:endParaRPr lang="en-US"/>
        </a:p>
      </dgm:t>
    </dgm:pt>
    <dgm:pt modelId="{33EC73FD-C6FE-A946-8950-598D2D80C8AE}">
      <dgm:prSet custT="1"/>
      <dgm:spPr/>
      <dgm:t>
        <a:bodyPr/>
        <a:lstStyle/>
        <a:p>
          <a:r>
            <a:rPr lang="en-US" sz="900" dirty="0"/>
            <a:t>Energy Level</a:t>
          </a:r>
        </a:p>
      </dgm:t>
    </dgm:pt>
    <dgm:pt modelId="{F38BFFD3-FF96-3F43-9347-55DFD4F5D4E3}" type="parTrans" cxnId="{20AEED1E-D69D-9F4C-A14A-A35A4B018776}">
      <dgm:prSet/>
      <dgm:spPr/>
      <dgm:t>
        <a:bodyPr/>
        <a:lstStyle/>
        <a:p>
          <a:endParaRPr lang="en-US"/>
        </a:p>
      </dgm:t>
    </dgm:pt>
    <dgm:pt modelId="{6D34C785-608B-9F42-956E-A5A240BF4196}" type="sibTrans" cxnId="{20AEED1E-D69D-9F4C-A14A-A35A4B018776}">
      <dgm:prSet/>
      <dgm:spPr/>
      <dgm:t>
        <a:bodyPr/>
        <a:lstStyle/>
        <a:p>
          <a:endParaRPr lang="en-US"/>
        </a:p>
      </dgm:t>
    </dgm:pt>
    <dgm:pt modelId="{41002EE2-3C99-F14A-A192-9EA58D22FAB3}">
      <dgm:prSet custT="1"/>
      <dgm:spPr/>
      <dgm:t>
        <a:bodyPr/>
        <a:lstStyle/>
        <a:p>
          <a:r>
            <a:rPr lang="en-US" sz="900" dirty="0"/>
            <a:t>Rider and the Elephant</a:t>
          </a:r>
        </a:p>
      </dgm:t>
    </dgm:pt>
    <dgm:pt modelId="{1F18BB7D-6BE4-6A41-8B5D-E18C6D45EFD2}" type="parTrans" cxnId="{346F01B4-6960-1448-9B4E-BD1C97F757B8}">
      <dgm:prSet/>
      <dgm:spPr/>
      <dgm:t>
        <a:bodyPr/>
        <a:lstStyle/>
        <a:p>
          <a:endParaRPr lang="en-US"/>
        </a:p>
      </dgm:t>
    </dgm:pt>
    <dgm:pt modelId="{DC5CB30B-D715-CB42-852D-1B49A6E37AF0}" type="sibTrans" cxnId="{346F01B4-6960-1448-9B4E-BD1C97F757B8}">
      <dgm:prSet/>
      <dgm:spPr/>
      <dgm:t>
        <a:bodyPr/>
        <a:lstStyle/>
        <a:p>
          <a:endParaRPr lang="en-US"/>
        </a:p>
      </dgm:t>
    </dgm:pt>
    <dgm:pt modelId="{9765E795-D9E2-5E47-A6E3-AE6CCF78020E}">
      <dgm:prSet custT="1"/>
      <dgm:spPr/>
      <dgm:t>
        <a:bodyPr/>
        <a:lstStyle/>
        <a:p>
          <a:r>
            <a:rPr lang="en-US" sz="1000" dirty="0"/>
            <a:t>WOOP!</a:t>
          </a:r>
        </a:p>
      </dgm:t>
    </dgm:pt>
    <dgm:pt modelId="{B10DF1B1-246B-C241-8E2F-690C39B0E736}" type="parTrans" cxnId="{8D06361F-CBFF-7444-A354-1C121250E699}">
      <dgm:prSet/>
      <dgm:spPr/>
      <dgm:t>
        <a:bodyPr/>
        <a:lstStyle/>
        <a:p>
          <a:endParaRPr lang="en-US"/>
        </a:p>
      </dgm:t>
    </dgm:pt>
    <dgm:pt modelId="{CFAB183D-3E82-3141-8D69-C49B98E8227A}" type="sibTrans" cxnId="{8D06361F-CBFF-7444-A354-1C121250E699}">
      <dgm:prSet/>
      <dgm:spPr/>
      <dgm:t>
        <a:bodyPr/>
        <a:lstStyle/>
        <a:p>
          <a:endParaRPr lang="en-US"/>
        </a:p>
      </dgm:t>
    </dgm:pt>
    <dgm:pt modelId="{8B7F3548-8BF7-A74E-AC51-EE60E2D77733}">
      <dgm:prSet/>
      <dgm:spPr/>
      <dgm:t>
        <a:bodyPr/>
        <a:lstStyle/>
        <a:p>
          <a:r>
            <a:rPr lang="en-US" dirty="0"/>
            <a:t>Mini Habits</a:t>
          </a:r>
        </a:p>
      </dgm:t>
    </dgm:pt>
    <dgm:pt modelId="{A27F67A4-C74A-B246-956B-F7D6F5E389FF}" type="parTrans" cxnId="{64124BFD-1F60-D444-966E-36E7BDAD4402}">
      <dgm:prSet/>
      <dgm:spPr/>
      <dgm:t>
        <a:bodyPr/>
        <a:lstStyle/>
        <a:p>
          <a:endParaRPr lang="en-US"/>
        </a:p>
      </dgm:t>
    </dgm:pt>
    <dgm:pt modelId="{59E08FD1-5B62-1042-AB02-35C618F6CDE4}" type="sibTrans" cxnId="{64124BFD-1F60-D444-966E-36E7BDAD4402}">
      <dgm:prSet/>
      <dgm:spPr/>
      <dgm:t>
        <a:bodyPr/>
        <a:lstStyle/>
        <a:p>
          <a:endParaRPr lang="en-US"/>
        </a:p>
      </dgm:t>
    </dgm:pt>
    <dgm:pt modelId="{ACC6883E-6268-0147-B687-9A8BB892654E}">
      <dgm:prSet custT="1"/>
      <dgm:spPr/>
      <dgm:t>
        <a:bodyPr/>
        <a:lstStyle/>
        <a:p>
          <a:r>
            <a:rPr lang="en-US" sz="900" dirty="0"/>
            <a:t>Productivity</a:t>
          </a:r>
        </a:p>
      </dgm:t>
    </dgm:pt>
    <dgm:pt modelId="{76B4C495-8F12-224A-A6E1-3DB92C4DDEB5}" type="parTrans" cxnId="{36319AF0-3451-2C42-BF25-FC8F22756C38}">
      <dgm:prSet/>
      <dgm:spPr/>
      <dgm:t>
        <a:bodyPr/>
        <a:lstStyle/>
        <a:p>
          <a:endParaRPr lang="en-US"/>
        </a:p>
      </dgm:t>
    </dgm:pt>
    <dgm:pt modelId="{CE2E7281-5AFE-4F46-802C-9B7CBF8B135C}" type="sibTrans" cxnId="{36319AF0-3451-2C42-BF25-FC8F22756C38}">
      <dgm:prSet/>
      <dgm:spPr/>
      <dgm:t>
        <a:bodyPr/>
        <a:lstStyle/>
        <a:p>
          <a:endParaRPr lang="en-US"/>
        </a:p>
      </dgm:t>
    </dgm:pt>
    <dgm:pt modelId="{8D5B0E2B-B3D1-0E4F-ABF9-5ECB802649C5}">
      <dgm:prSet custT="1"/>
      <dgm:spPr/>
      <dgm:t>
        <a:bodyPr/>
        <a:lstStyle/>
        <a:p>
          <a:r>
            <a:rPr lang="en-US" sz="900" dirty="0"/>
            <a:t>Positivity Bias</a:t>
          </a:r>
        </a:p>
      </dgm:t>
    </dgm:pt>
    <dgm:pt modelId="{85FED35D-9784-6544-90BE-A261B6B7C9BD}" type="parTrans" cxnId="{755D61FB-45C9-D844-9F45-8002EF58C958}">
      <dgm:prSet/>
      <dgm:spPr/>
      <dgm:t>
        <a:bodyPr/>
        <a:lstStyle/>
        <a:p>
          <a:endParaRPr lang="en-US"/>
        </a:p>
      </dgm:t>
    </dgm:pt>
    <dgm:pt modelId="{C70A7308-02C7-5443-A4E8-627EAFD4ECC5}" type="sibTrans" cxnId="{755D61FB-45C9-D844-9F45-8002EF58C958}">
      <dgm:prSet/>
      <dgm:spPr/>
      <dgm:t>
        <a:bodyPr/>
        <a:lstStyle/>
        <a:p>
          <a:endParaRPr lang="en-US"/>
        </a:p>
      </dgm:t>
    </dgm:pt>
    <dgm:pt modelId="{1C147B32-AD1B-844A-8BC0-496DFCFAD74A}">
      <dgm:prSet custT="1"/>
      <dgm:spPr/>
      <dgm:t>
        <a:bodyPr/>
        <a:lstStyle/>
        <a:p>
          <a:r>
            <a:rPr lang="en-US" sz="600" dirty="0"/>
            <a:t> </a:t>
          </a:r>
          <a:r>
            <a:rPr lang="en-US" sz="900" dirty="0"/>
            <a:t>Loops</a:t>
          </a:r>
        </a:p>
      </dgm:t>
    </dgm:pt>
    <dgm:pt modelId="{DE629DF9-3CD6-9F40-B178-87F0DD17BECC}" type="parTrans" cxnId="{2AFC93FC-12DA-3C45-8677-AC328DBFDA63}">
      <dgm:prSet/>
      <dgm:spPr/>
      <dgm:t>
        <a:bodyPr/>
        <a:lstStyle/>
        <a:p>
          <a:endParaRPr lang="en-US"/>
        </a:p>
      </dgm:t>
    </dgm:pt>
    <dgm:pt modelId="{4256E8DF-1B47-2148-BA0E-50593F1CFC3E}" type="sibTrans" cxnId="{2AFC93FC-12DA-3C45-8677-AC328DBFDA63}">
      <dgm:prSet/>
      <dgm:spPr/>
      <dgm:t>
        <a:bodyPr/>
        <a:lstStyle/>
        <a:p>
          <a:endParaRPr lang="en-US"/>
        </a:p>
      </dgm:t>
    </dgm:pt>
    <dgm:pt modelId="{9A29A45D-D789-C142-A8F9-349C91733036}">
      <dgm:prSet custT="1"/>
      <dgm:spPr/>
      <dgm:t>
        <a:bodyPr/>
        <a:lstStyle/>
        <a:p>
          <a:r>
            <a:rPr lang="en-US" sz="800" dirty="0"/>
            <a:t>Worry</a:t>
          </a:r>
        </a:p>
      </dgm:t>
    </dgm:pt>
    <dgm:pt modelId="{9F184A7A-552B-724D-9C05-204038656AF7}" type="parTrans" cxnId="{1654B667-E6DE-2347-9D2E-F315FF06AA63}">
      <dgm:prSet/>
      <dgm:spPr/>
      <dgm:t>
        <a:bodyPr/>
        <a:lstStyle/>
        <a:p>
          <a:endParaRPr lang="en-US"/>
        </a:p>
      </dgm:t>
    </dgm:pt>
    <dgm:pt modelId="{D61AD8B5-C30F-7444-B041-17A76A8338E7}" type="sibTrans" cxnId="{1654B667-E6DE-2347-9D2E-F315FF06AA63}">
      <dgm:prSet/>
      <dgm:spPr/>
      <dgm:t>
        <a:bodyPr/>
        <a:lstStyle/>
        <a:p>
          <a:endParaRPr lang="en-US"/>
        </a:p>
      </dgm:t>
    </dgm:pt>
    <dgm:pt modelId="{0BBC785F-97AE-A042-AA29-5FF248FE1733}">
      <dgm:prSet custT="1"/>
      <dgm:spPr/>
      <dgm:t>
        <a:bodyPr/>
        <a:lstStyle/>
        <a:p>
          <a:r>
            <a:rPr lang="en-US" sz="900" dirty="0"/>
            <a:t>Habit</a:t>
          </a:r>
        </a:p>
      </dgm:t>
    </dgm:pt>
    <dgm:pt modelId="{AC6355F9-0931-1D4E-9E12-7E905A113611}" type="parTrans" cxnId="{874C57A5-ACBF-9A4C-87E9-2B682CB2BEAA}">
      <dgm:prSet/>
      <dgm:spPr/>
      <dgm:t>
        <a:bodyPr/>
        <a:lstStyle/>
        <a:p>
          <a:endParaRPr lang="en-US"/>
        </a:p>
      </dgm:t>
    </dgm:pt>
    <dgm:pt modelId="{656854BA-CEDE-7F4F-BAD4-B3FB1ADFD76E}" type="sibTrans" cxnId="{874C57A5-ACBF-9A4C-87E9-2B682CB2BEAA}">
      <dgm:prSet/>
      <dgm:spPr/>
      <dgm:t>
        <a:bodyPr/>
        <a:lstStyle/>
        <a:p>
          <a:endParaRPr lang="en-US"/>
        </a:p>
      </dgm:t>
    </dgm:pt>
    <dgm:pt modelId="{B6D1304D-9CC4-4C45-A7F0-3E7AF2D924F9}">
      <dgm:prSet custT="1"/>
      <dgm:spPr/>
      <dgm:t>
        <a:bodyPr/>
        <a:lstStyle/>
        <a:p>
          <a:r>
            <a:rPr lang="en-US" sz="900" dirty="0"/>
            <a:t>Negative Reinforcement Trap</a:t>
          </a:r>
        </a:p>
      </dgm:t>
    </dgm:pt>
    <dgm:pt modelId="{DA3D19AC-B02B-7E4B-BA19-3906F40CA735}" type="parTrans" cxnId="{2860EF95-ECF0-244B-A771-7F263882EE28}">
      <dgm:prSet/>
      <dgm:spPr/>
      <dgm:t>
        <a:bodyPr/>
        <a:lstStyle/>
        <a:p>
          <a:endParaRPr lang="en-US"/>
        </a:p>
      </dgm:t>
    </dgm:pt>
    <dgm:pt modelId="{588FA488-766C-2C41-ABF5-A4DC236F5ECF}" type="sibTrans" cxnId="{2860EF95-ECF0-244B-A771-7F263882EE28}">
      <dgm:prSet/>
      <dgm:spPr/>
      <dgm:t>
        <a:bodyPr/>
        <a:lstStyle/>
        <a:p>
          <a:endParaRPr lang="en-US"/>
        </a:p>
      </dgm:t>
    </dgm:pt>
    <dgm:pt modelId="{386854AB-3E0E-6740-ACBC-5155A185C4A7}">
      <dgm:prSet custT="1"/>
      <dgm:spPr/>
      <dgm:t>
        <a:bodyPr/>
        <a:lstStyle/>
        <a:p>
          <a:r>
            <a:rPr lang="en-US" sz="900" dirty="0"/>
            <a:t>Thinking Distortions</a:t>
          </a:r>
        </a:p>
      </dgm:t>
    </dgm:pt>
    <dgm:pt modelId="{990807DE-C4B7-EC44-9672-4F3F168759D5}" type="parTrans" cxnId="{F9C03766-BFDD-2D4A-A3F6-CDAA6C1C235F}">
      <dgm:prSet/>
      <dgm:spPr/>
      <dgm:t>
        <a:bodyPr/>
        <a:lstStyle/>
        <a:p>
          <a:endParaRPr lang="en-US"/>
        </a:p>
      </dgm:t>
    </dgm:pt>
    <dgm:pt modelId="{FD5A6EC8-C620-1249-95F7-CB0BDB599E3B}" type="sibTrans" cxnId="{F9C03766-BFDD-2D4A-A3F6-CDAA6C1C235F}">
      <dgm:prSet/>
      <dgm:spPr/>
      <dgm:t>
        <a:bodyPr/>
        <a:lstStyle/>
        <a:p>
          <a:endParaRPr lang="en-US"/>
        </a:p>
      </dgm:t>
    </dgm:pt>
    <dgm:pt modelId="{65328FF1-4A91-8345-8478-6991C96778F6}">
      <dgm:prSet custT="1"/>
      <dgm:spPr/>
      <dgm:t>
        <a:bodyPr/>
        <a:lstStyle/>
        <a:p>
          <a:r>
            <a:rPr lang="en-US" sz="900" dirty="0"/>
            <a:t>Logic of Identity</a:t>
          </a:r>
        </a:p>
      </dgm:t>
    </dgm:pt>
    <dgm:pt modelId="{184B157B-7186-8E4A-A9F5-CDF14B5F9321}" type="parTrans" cxnId="{34DFB404-0E9D-9D48-A540-EE3E1C93AD4D}">
      <dgm:prSet/>
      <dgm:spPr/>
      <dgm:t>
        <a:bodyPr/>
        <a:lstStyle/>
        <a:p>
          <a:endParaRPr lang="en-US"/>
        </a:p>
      </dgm:t>
    </dgm:pt>
    <dgm:pt modelId="{785D57DA-2756-7C4D-84DE-88BDB2D4CFA6}" type="sibTrans" cxnId="{34DFB404-0E9D-9D48-A540-EE3E1C93AD4D}">
      <dgm:prSet/>
      <dgm:spPr/>
      <dgm:t>
        <a:bodyPr/>
        <a:lstStyle/>
        <a:p>
          <a:endParaRPr lang="en-US"/>
        </a:p>
      </dgm:t>
    </dgm:pt>
    <dgm:pt modelId="{436C0058-37F0-0345-9918-0901CB0DA5A8}">
      <dgm:prSet custT="1"/>
      <dgm:spPr/>
      <dgm:t>
        <a:bodyPr/>
        <a:lstStyle/>
        <a:p>
          <a:r>
            <a:rPr lang="en-US" sz="900" dirty="0"/>
            <a:t>Stress</a:t>
          </a:r>
        </a:p>
      </dgm:t>
    </dgm:pt>
    <dgm:pt modelId="{2E0ABAD7-5542-8C43-AC73-466659BADACA}" type="parTrans" cxnId="{8A431C9E-EE8D-9641-AF73-1DCDA472AC0A}">
      <dgm:prSet/>
      <dgm:spPr/>
      <dgm:t>
        <a:bodyPr/>
        <a:lstStyle/>
        <a:p>
          <a:endParaRPr lang="en-US"/>
        </a:p>
      </dgm:t>
    </dgm:pt>
    <dgm:pt modelId="{772B278C-7F85-B04C-A6EE-9FE64E75F8FB}" type="sibTrans" cxnId="{8A431C9E-EE8D-9641-AF73-1DCDA472AC0A}">
      <dgm:prSet/>
      <dgm:spPr/>
      <dgm:t>
        <a:bodyPr/>
        <a:lstStyle/>
        <a:p>
          <a:endParaRPr lang="en-US"/>
        </a:p>
      </dgm:t>
    </dgm:pt>
    <dgm:pt modelId="{84BFFB01-5004-F243-A9F6-6B00AAF7149E}">
      <dgm:prSet custT="1"/>
      <dgm:spPr/>
      <dgm:t>
        <a:bodyPr/>
        <a:lstStyle/>
        <a:p>
          <a:r>
            <a:rPr lang="en-US" sz="900" dirty="0"/>
            <a:t>Chronic</a:t>
          </a:r>
        </a:p>
      </dgm:t>
    </dgm:pt>
    <dgm:pt modelId="{F45A26F4-8DEA-914E-8B28-0ABE372BBC70}" type="parTrans" cxnId="{33C5B516-1600-4842-BD2F-22EFDAEB429E}">
      <dgm:prSet/>
      <dgm:spPr/>
      <dgm:t>
        <a:bodyPr/>
        <a:lstStyle/>
        <a:p>
          <a:endParaRPr lang="en-US"/>
        </a:p>
      </dgm:t>
    </dgm:pt>
    <dgm:pt modelId="{88457968-3456-3640-8A4F-128266B04447}" type="sibTrans" cxnId="{33C5B516-1600-4842-BD2F-22EFDAEB429E}">
      <dgm:prSet/>
      <dgm:spPr/>
      <dgm:t>
        <a:bodyPr/>
        <a:lstStyle/>
        <a:p>
          <a:endParaRPr lang="en-US"/>
        </a:p>
      </dgm:t>
    </dgm:pt>
    <dgm:pt modelId="{D96C0BA0-82AE-BC4E-82DC-0A9BCE6EB587}">
      <dgm:prSet custT="1"/>
      <dgm:spPr/>
      <dgm:t>
        <a:bodyPr/>
        <a:lstStyle/>
        <a:p>
          <a:r>
            <a:rPr lang="en-US" sz="900" dirty="0"/>
            <a:t>Temporary</a:t>
          </a:r>
        </a:p>
      </dgm:t>
    </dgm:pt>
    <dgm:pt modelId="{02B2A2F6-12A3-2B4F-A73D-126F588268E3}" type="parTrans" cxnId="{6C5FF745-E9B4-F24A-B663-957A0A951FA3}">
      <dgm:prSet/>
      <dgm:spPr/>
      <dgm:t>
        <a:bodyPr/>
        <a:lstStyle/>
        <a:p>
          <a:endParaRPr lang="en-US"/>
        </a:p>
      </dgm:t>
    </dgm:pt>
    <dgm:pt modelId="{E4292C99-F494-A543-AAAC-AF28101B8189}" type="sibTrans" cxnId="{6C5FF745-E9B4-F24A-B663-957A0A951FA3}">
      <dgm:prSet/>
      <dgm:spPr/>
      <dgm:t>
        <a:bodyPr/>
        <a:lstStyle/>
        <a:p>
          <a:endParaRPr lang="en-US"/>
        </a:p>
      </dgm:t>
    </dgm:pt>
    <dgm:pt modelId="{FAB9DF47-F0C3-ED4D-A613-18B87CB7EB92}">
      <dgm:prSet custT="1"/>
      <dgm:spPr/>
      <dgm:t>
        <a:bodyPr/>
        <a:lstStyle/>
        <a:p>
          <a:r>
            <a:rPr lang="en-US" sz="900" dirty="0"/>
            <a:t>Hope</a:t>
          </a:r>
        </a:p>
      </dgm:t>
    </dgm:pt>
    <dgm:pt modelId="{2575EA36-5528-3F43-A042-79BAC6D4E0A6}" type="parTrans" cxnId="{D7B44A12-24E8-1C4D-AB0E-6550E38EEC30}">
      <dgm:prSet/>
      <dgm:spPr/>
      <dgm:t>
        <a:bodyPr/>
        <a:lstStyle/>
        <a:p>
          <a:endParaRPr lang="en-US"/>
        </a:p>
      </dgm:t>
    </dgm:pt>
    <dgm:pt modelId="{2F62521D-CB29-194B-9328-2790AB73309B}" type="sibTrans" cxnId="{D7B44A12-24E8-1C4D-AB0E-6550E38EEC30}">
      <dgm:prSet/>
      <dgm:spPr/>
      <dgm:t>
        <a:bodyPr/>
        <a:lstStyle/>
        <a:p>
          <a:endParaRPr lang="en-US"/>
        </a:p>
      </dgm:t>
    </dgm:pt>
    <dgm:pt modelId="{8CDD2536-0195-1F44-9FE2-4E7EC710C0EC}">
      <dgm:prSet custT="1"/>
      <dgm:spPr/>
      <dgm:t>
        <a:bodyPr/>
        <a:lstStyle/>
        <a:p>
          <a:r>
            <a:rPr lang="en-US" sz="900" dirty="0"/>
            <a:t>Action Loop</a:t>
          </a:r>
        </a:p>
      </dgm:t>
    </dgm:pt>
    <dgm:pt modelId="{A2D6444A-D9CF-CE4C-9946-9D7E5D3DC541}" type="parTrans" cxnId="{8E5DFFDD-387D-1A46-83CD-FC40C5A6740F}">
      <dgm:prSet/>
      <dgm:spPr/>
      <dgm:t>
        <a:bodyPr/>
        <a:lstStyle/>
        <a:p>
          <a:endParaRPr lang="en-US"/>
        </a:p>
      </dgm:t>
    </dgm:pt>
    <dgm:pt modelId="{73BD8199-AC9E-0843-9A48-8DE90DD2F796}" type="sibTrans" cxnId="{8E5DFFDD-387D-1A46-83CD-FC40C5A6740F}">
      <dgm:prSet/>
      <dgm:spPr/>
      <dgm:t>
        <a:bodyPr/>
        <a:lstStyle/>
        <a:p>
          <a:endParaRPr lang="en-US"/>
        </a:p>
      </dgm:t>
    </dgm:pt>
    <dgm:pt modelId="{0D02DA7C-A03E-B746-A9DE-6C45935176CC}">
      <dgm:prSet custT="1"/>
      <dgm:spPr/>
      <dgm:t>
        <a:bodyPr/>
        <a:lstStyle/>
        <a:p>
          <a:r>
            <a:rPr lang="en-US" sz="900" dirty="0"/>
            <a:t>Negativity Bias</a:t>
          </a:r>
        </a:p>
      </dgm:t>
    </dgm:pt>
    <dgm:pt modelId="{D8487D95-1C3D-F441-BCC1-B55846632E24}" type="parTrans" cxnId="{89C8D9BA-F3DE-2A44-9C06-C4B75A6D13BC}">
      <dgm:prSet/>
      <dgm:spPr/>
      <dgm:t>
        <a:bodyPr/>
        <a:lstStyle/>
        <a:p>
          <a:endParaRPr lang="en-US"/>
        </a:p>
      </dgm:t>
    </dgm:pt>
    <dgm:pt modelId="{99494BBC-52C8-A840-BC23-C02C7E3B0B65}" type="sibTrans" cxnId="{89C8D9BA-F3DE-2A44-9C06-C4B75A6D13BC}">
      <dgm:prSet/>
      <dgm:spPr/>
      <dgm:t>
        <a:bodyPr/>
        <a:lstStyle/>
        <a:p>
          <a:endParaRPr lang="en-US"/>
        </a:p>
      </dgm:t>
    </dgm:pt>
    <dgm:pt modelId="{9CA13057-6E8E-2048-9842-D50D1C9968A4}">
      <dgm:prSet custT="1"/>
      <dgm:spPr/>
      <dgm:t>
        <a:bodyPr/>
        <a:lstStyle/>
        <a:p>
          <a:r>
            <a:rPr lang="en-US" sz="800" dirty="0"/>
            <a:t>Joy’s Cousins</a:t>
          </a:r>
        </a:p>
      </dgm:t>
    </dgm:pt>
    <dgm:pt modelId="{B60F901F-6F9B-4349-8F16-4995D2AAB6F8}" type="parTrans" cxnId="{B3BC2207-563E-544A-9AF3-A95D906FCDD7}">
      <dgm:prSet/>
      <dgm:spPr/>
      <dgm:t>
        <a:bodyPr/>
        <a:lstStyle/>
        <a:p>
          <a:endParaRPr lang="en-US"/>
        </a:p>
      </dgm:t>
    </dgm:pt>
    <dgm:pt modelId="{DCAEEC27-E6F5-CE41-8EF0-8AA7C6C00306}" type="sibTrans" cxnId="{B3BC2207-563E-544A-9AF3-A95D906FCDD7}">
      <dgm:prSet/>
      <dgm:spPr/>
      <dgm:t>
        <a:bodyPr/>
        <a:lstStyle/>
        <a:p>
          <a:endParaRPr lang="en-US"/>
        </a:p>
      </dgm:t>
    </dgm:pt>
    <dgm:pt modelId="{58BFF2E0-EEB4-4E4F-AC50-1C8B9292E3BB}">
      <dgm:prSet custT="1"/>
      <dgm:spPr/>
      <dgm:t>
        <a:bodyPr/>
        <a:lstStyle/>
        <a:p>
          <a:r>
            <a:rPr lang="en-US" sz="900" dirty="0"/>
            <a:t>Mindfulness</a:t>
          </a:r>
        </a:p>
      </dgm:t>
    </dgm:pt>
    <dgm:pt modelId="{AE018E5B-F140-D24B-BD27-5E17B3E69AB8}" type="parTrans" cxnId="{531AEEE9-690D-5F44-A11B-EED539A57DB6}">
      <dgm:prSet/>
      <dgm:spPr/>
      <dgm:t>
        <a:bodyPr/>
        <a:lstStyle/>
        <a:p>
          <a:endParaRPr lang="en-US"/>
        </a:p>
      </dgm:t>
    </dgm:pt>
    <dgm:pt modelId="{7371639E-9F23-3545-BC81-6CAAF9ABCEEE}" type="sibTrans" cxnId="{531AEEE9-690D-5F44-A11B-EED539A57DB6}">
      <dgm:prSet/>
      <dgm:spPr/>
      <dgm:t>
        <a:bodyPr/>
        <a:lstStyle/>
        <a:p>
          <a:endParaRPr lang="en-US"/>
        </a:p>
      </dgm:t>
    </dgm:pt>
    <dgm:pt modelId="{0B429A30-2D13-9A49-98C5-B8F45D454EF9}">
      <dgm:prSet custT="1"/>
      <dgm:spPr/>
      <dgm:t>
        <a:bodyPr/>
        <a:lstStyle/>
        <a:p>
          <a:r>
            <a:rPr lang="en-US" sz="900" dirty="0"/>
            <a:t>Prediction Loops</a:t>
          </a:r>
        </a:p>
      </dgm:t>
    </dgm:pt>
    <dgm:pt modelId="{EBB29DC7-58EC-8549-8651-1E584FBAA7C3}" type="parTrans" cxnId="{E15075B7-5A3B-624F-9408-68A4E788D7A7}">
      <dgm:prSet/>
      <dgm:spPr/>
      <dgm:t>
        <a:bodyPr/>
        <a:lstStyle/>
        <a:p>
          <a:endParaRPr lang="en-US"/>
        </a:p>
      </dgm:t>
    </dgm:pt>
    <dgm:pt modelId="{B676F562-0CBA-6840-B2C7-3E57DFF38426}" type="sibTrans" cxnId="{E15075B7-5A3B-624F-9408-68A4E788D7A7}">
      <dgm:prSet/>
      <dgm:spPr/>
      <dgm:t>
        <a:bodyPr/>
        <a:lstStyle/>
        <a:p>
          <a:endParaRPr lang="en-US"/>
        </a:p>
      </dgm:t>
    </dgm:pt>
    <dgm:pt modelId="{3AFDB01A-7669-2E48-9D23-337F0CF408A6}">
      <dgm:prSet custT="1"/>
      <dgm:spPr/>
      <dgm:t>
        <a:bodyPr/>
        <a:lstStyle/>
        <a:p>
          <a:r>
            <a:rPr lang="en-US" sz="1000" dirty="0"/>
            <a:t>FLOW</a:t>
          </a:r>
        </a:p>
      </dgm:t>
    </dgm:pt>
    <dgm:pt modelId="{F8F25645-02C9-264F-B36F-FE2A4F2ABD90}" type="parTrans" cxnId="{EEB99C73-27DE-7B41-8E6B-911DC050AFE5}">
      <dgm:prSet/>
      <dgm:spPr/>
      <dgm:t>
        <a:bodyPr/>
        <a:lstStyle/>
        <a:p>
          <a:endParaRPr lang="en-US"/>
        </a:p>
      </dgm:t>
    </dgm:pt>
    <dgm:pt modelId="{7001257F-6E87-484D-A236-445A40F29D78}" type="sibTrans" cxnId="{EEB99C73-27DE-7B41-8E6B-911DC050AFE5}">
      <dgm:prSet/>
      <dgm:spPr/>
      <dgm:t>
        <a:bodyPr/>
        <a:lstStyle/>
        <a:p>
          <a:endParaRPr lang="en-US"/>
        </a:p>
      </dgm:t>
    </dgm:pt>
    <dgm:pt modelId="{A6EF116F-31DE-A24F-A24C-B12FFAF652C8}">
      <dgm:prSet custT="1"/>
      <dgm:spPr/>
      <dgm:t>
        <a:bodyPr/>
        <a:lstStyle/>
        <a:p>
          <a:r>
            <a:rPr lang="en-US" sz="900" dirty="0"/>
            <a:t>Traps</a:t>
          </a:r>
        </a:p>
      </dgm:t>
    </dgm:pt>
    <dgm:pt modelId="{51C49A44-ECFF-8D46-8D9C-A42071898820}" type="parTrans" cxnId="{D3875620-7B2D-B94D-A592-5513610F7FA2}">
      <dgm:prSet/>
      <dgm:spPr/>
      <dgm:t>
        <a:bodyPr/>
        <a:lstStyle/>
        <a:p>
          <a:endParaRPr lang="en-US"/>
        </a:p>
      </dgm:t>
    </dgm:pt>
    <dgm:pt modelId="{F9D4C586-3D9A-4D45-9742-B4D4E9B9F6AC}" type="sibTrans" cxnId="{D3875620-7B2D-B94D-A592-5513610F7FA2}">
      <dgm:prSet/>
      <dgm:spPr/>
      <dgm:t>
        <a:bodyPr/>
        <a:lstStyle/>
        <a:p>
          <a:endParaRPr lang="en-US"/>
        </a:p>
      </dgm:t>
    </dgm:pt>
    <dgm:pt modelId="{D1B4062E-27C9-5543-9E64-FB4E53AD873E}" type="pres">
      <dgm:prSet presAssocID="{065BCA09-1EC8-B34C-8DD4-571EFB502A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40370C-592B-4149-ABC0-78462DF045A6}" type="pres">
      <dgm:prSet presAssocID="{FF08B160-E613-284D-A5DB-089FC5BCFA54}" presName="hierRoot1" presStyleCnt="0"/>
      <dgm:spPr/>
    </dgm:pt>
    <dgm:pt modelId="{AABF5614-2A8B-AA4D-908D-6CF9B42DC21E}" type="pres">
      <dgm:prSet presAssocID="{FF08B160-E613-284D-A5DB-089FC5BCFA54}" presName="composite" presStyleCnt="0"/>
      <dgm:spPr/>
    </dgm:pt>
    <dgm:pt modelId="{4C543CA3-1B77-3947-A09E-B93FF9C04B00}" type="pres">
      <dgm:prSet presAssocID="{FF08B160-E613-284D-A5DB-089FC5BCFA54}" presName="background" presStyleLbl="node0" presStyleIdx="0" presStyleCnt="1"/>
      <dgm:spPr/>
    </dgm:pt>
    <dgm:pt modelId="{AADD9976-4B6C-2B45-AA1C-A5A667C0FDE4}" type="pres">
      <dgm:prSet presAssocID="{FF08B160-E613-284D-A5DB-089FC5BCFA54}" presName="text" presStyleLbl="fgAcc0" presStyleIdx="0" presStyleCnt="1" custScaleX="447098" custScaleY="320871" custLinFactNeighborX="1630" custLinFactNeighborY="-35945">
        <dgm:presLayoutVars>
          <dgm:chPref val="3"/>
        </dgm:presLayoutVars>
      </dgm:prSet>
      <dgm:spPr/>
    </dgm:pt>
    <dgm:pt modelId="{4B467F33-4ECC-B043-B52E-CDBA28B8F899}" type="pres">
      <dgm:prSet presAssocID="{FF08B160-E613-284D-A5DB-089FC5BCFA54}" presName="hierChild2" presStyleCnt="0"/>
      <dgm:spPr/>
    </dgm:pt>
    <dgm:pt modelId="{FE90CD7C-29DA-C04F-9BC7-21A46BDA122E}" type="pres">
      <dgm:prSet presAssocID="{88F6CE07-D6FF-D743-A724-FDA2EDF9C33E}" presName="Name10" presStyleLbl="parChTrans1D2" presStyleIdx="0" presStyleCnt="2"/>
      <dgm:spPr/>
    </dgm:pt>
    <dgm:pt modelId="{A89F805A-7E56-C941-A1CC-4C18A3D48222}" type="pres">
      <dgm:prSet presAssocID="{82144492-4C04-144D-ABBA-140F77509654}" presName="hierRoot2" presStyleCnt="0"/>
      <dgm:spPr/>
    </dgm:pt>
    <dgm:pt modelId="{01A22DC4-A5D4-274E-B6D6-BDCDB16D2DFF}" type="pres">
      <dgm:prSet presAssocID="{82144492-4C04-144D-ABBA-140F77509654}" presName="composite2" presStyleCnt="0"/>
      <dgm:spPr/>
    </dgm:pt>
    <dgm:pt modelId="{46525AD4-651E-3D48-9671-0412E3D380D8}" type="pres">
      <dgm:prSet presAssocID="{82144492-4C04-144D-ABBA-140F77509654}" presName="background2" presStyleLbl="node2" presStyleIdx="0" presStyleCnt="2"/>
      <dgm:spPr/>
    </dgm:pt>
    <dgm:pt modelId="{FDBC212A-E87A-9043-BDE3-579171971DE4}" type="pres">
      <dgm:prSet presAssocID="{82144492-4C04-144D-ABBA-140F77509654}" presName="text2" presStyleLbl="fgAcc2" presStyleIdx="0" presStyleCnt="2" custScaleX="136312">
        <dgm:presLayoutVars>
          <dgm:chPref val="3"/>
        </dgm:presLayoutVars>
      </dgm:prSet>
      <dgm:spPr/>
    </dgm:pt>
    <dgm:pt modelId="{4DCE5EC1-E4EB-394D-8090-43CD93118C17}" type="pres">
      <dgm:prSet presAssocID="{82144492-4C04-144D-ABBA-140F77509654}" presName="hierChild3" presStyleCnt="0"/>
      <dgm:spPr/>
    </dgm:pt>
    <dgm:pt modelId="{A285975B-1442-5646-B3E9-6863735A05CC}" type="pres">
      <dgm:prSet presAssocID="{0A34413C-E162-994B-999B-3DD52BCF0C1A}" presName="Name17" presStyleLbl="parChTrans1D3" presStyleIdx="0" presStyleCnt="5"/>
      <dgm:spPr/>
    </dgm:pt>
    <dgm:pt modelId="{07FF78AE-A556-6845-890E-09DECBE7347D}" type="pres">
      <dgm:prSet presAssocID="{3DD4B70A-84E9-164A-A93E-A0BF8F6DE177}" presName="hierRoot3" presStyleCnt="0"/>
      <dgm:spPr/>
    </dgm:pt>
    <dgm:pt modelId="{13D97A18-95DB-C246-8BC7-C2559FEAA11A}" type="pres">
      <dgm:prSet presAssocID="{3DD4B70A-84E9-164A-A93E-A0BF8F6DE177}" presName="composite3" presStyleCnt="0"/>
      <dgm:spPr/>
    </dgm:pt>
    <dgm:pt modelId="{36F674FA-2517-E642-8D2E-55EA5668A2A5}" type="pres">
      <dgm:prSet presAssocID="{3DD4B70A-84E9-164A-A93E-A0BF8F6DE177}" presName="background3" presStyleLbl="node3" presStyleIdx="0" presStyleCnt="5"/>
      <dgm:spPr/>
    </dgm:pt>
    <dgm:pt modelId="{6E081B5E-A5F5-9647-8ACD-47C4182CEA60}" type="pres">
      <dgm:prSet presAssocID="{3DD4B70A-84E9-164A-A93E-A0BF8F6DE177}" presName="text3" presStyleLbl="fgAcc3" presStyleIdx="0" presStyleCnt="5">
        <dgm:presLayoutVars>
          <dgm:chPref val="3"/>
        </dgm:presLayoutVars>
      </dgm:prSet>
      <dgm:spPr/>
    </dgm:pt>
    <dgm:pt modelId="{60486EB0-7AE6-024D-9B18-82EAD8C43798}" type="pres">
      <dgm:prSet presAssocID="{3DD4B70A-84E9-164A-A93E-A0BF8F6DE177}" presName="hierChild4" presStyleCnt="0"/>
      <dgm:spPr/>
    </dgm:pt>
    <dgm:pt modelId="{56F46794-C668-D442-8FAB-37F89922B0E1}" type="pres">
      <dgm:prSet presAssocID="{3275EC83-7990-CA4C-BB03-3EBB569F12ED}" presName="Name17" presStyleLbl="parChTrans1D3" presStyleIdx="1" presStyleCnt="5"/>
      <dgm:spPr/>
    </dgm:pt>
    <dgm:pt modelId="{F046F3C0-B7D9-A04A-87D4-B1041495F1E7}" type="pres">
      <dgm:prSet presAssocID="{AA88055B-2C76-014E-AA1E-C5A555DBC103}" presName="hierRoot3" presStyleCnt="0"/>
      <dgm:spPr/>
    </dgm:pt>
    <dgm:pt modelId="{FF60A6CA-D25B-4048-9C96-39D5870CBD7D}" type="pres">
      <dgm:prSet presAssocID="{AA88055B-2C76-014E-AA1E-C5A555DBC103}" presName="composite3" presStyleCnt="0"/>
      <dgm:spPr/>
    </dgm:pt>
    <dgm:pt modelId="{080AD960-38ED-B949-8FBA-4EDA644EE531}" type="pres">
      <dgm:prSet presAssocID="{AA88055B-2C76-014E-AA1E-C5A555DBC103}" presName="background3" presStyleLbl="node3" presStyleIdx="1" presStyleCnt="5"/>
      <dgm:spPr/>
    </dgm:pt>
    <dgm:pt modelId="{AE4E0976-ABA5-E041-9FC7-F9E94709472F}" type="pres">
      <dgm:prSet presAssocID="{AA88055B-2C76-014E-AA1E-C5A555DBC103}" presName="text3" presStyleLbl="fgAcc3" presStyleIdx="1" presStyleCnt="5">
        <dgm:presLayoutVars>
          <dgm:chPref val="3"/>
        </dgm:presLayoutVars>
      </dgm:prSet>
      <dgm:spPr/>
    </dgm:pt>
    <dgm:pt modelId="{B9DA2ECC-4D3D-9442-A2D1-D20DFD3C2AF9}" type="pres">
      <dgm:prSet presAssocID="{AA88055B-2C76-014E-AA1E-C5A555DBC103}" presName="hierChild4" presStyleCnt="0"/>
      <dgm:spPr/>
    </dgm:pt>
    <dgm:pt modelId="{92E503E1-7DC2-644B-8C65-E4AAC4F4020E}" type="pres">
      <dgm:prSet presAssocID="{794E2CD8-9D58-AA49-9C46-66E38964D5EF}" presName="Name23" presStyleLbl="parChTrans1D4" presStyleIdx="0" presStyleCnt="26"/>
      <dgm:spPr/>
    </dgm:pt>
    <dgm:pt modelId="{D36940B4-6AB1-C441-AFA4-B988E9050864}" type="pres">
      <dgm:prSet presAssocID="{7A0D4564-424B-064E-8B54-6C1814A363C9}" presName="hierRoot4" presStyleCnt="0"/>
      <dgm:spPr/>
    </dgm:pt>
    <dgm:pt modelId="{248B4500-9B77-284B-A853-44A9868EC979}" type="pres">
      <dgm:prSet presAssocID="{7A0D4564-424B-064E-8B54-6C1814A363C9}" presName="composite4" presStyleCnt="0"/>
      <dgm:spPr/>
    </dgm:pt>
    <dgm:pt modelId="{1CDD96B1-4BDC-724D-8E95-546440A89D64}" type="pres">
      <dgm:prSet presAssocID="{7A0D4564-424B-064E-8B54-6C1814A363C9}" presName="background4" presStyleLbl="node4" presStyleIdx="0" presStyleCnt="26"/>
      <dgm:spPr/>
    </dgm:pt>
    <dgm:pt modelId="{85B33F1D-1E22-4B4D-BCEA-EB9B7A726CA4}" type="pres">
      <dgm:prSet presAssocID="{7A0D4564-424B-064E-8B54-6C1814A363C9}" presName="text4" presStyleLbl="fgAcc4" presStyleIdx="0" presStyleCnt="26" custScaleX="113682" custScaleY="96958" custLinFactX="-100000" custLinFactNeighborX="-152772" custLinFactNeighborY="620">
        <dgm:presLayoutVars>
          <dgm:chPref val="3"/>
        </dgm:presLayoutVars>
      </dgm:prSet>
      <dgm:spPr/>
    </dgm:pt>
    <dgm:pt modelId="{96C962B5-65E4-9147-B7E3-20806BFAF1E8}" type="pres">
      <dgm:prSet presAssocID="{7A0D4564-424B-064E-8B54-6C1814A363C9}" presName="hierChild5" presStyleCnt="0"/>
      <dgm:spPr/>
    </dgm:pt>
    <dgm:pt modelId="{9E5EC123-00C7-A249-AE4C-74B372F44D17}" type="pres">
      <dgm:prSet presAssocID="{5B2D9F3B-1D9B-F440-84D8-B15920B7A3A5}" presName="Name23" presStyleLbl="parChTrans1D4" presStyleIdx="1" presStyleCnt="26"/>
      <dgm:spPr/>
    </dgm:pt>
    <dgm:pt modelId="{DE476D24-45C5-764A-9C28-7DDA9B5CD125}" type="pres">
      <dgm:prSet presAssocID="{18099D62-9BDC-A54A-A39F-45A672B175E8}" presName="hierRoot4" presStyleCnt="0"/>
      <dgm:spPr/>
    </dgm:pt>
    <dgm:pt modelId="{E566ECB8-FF2F-E741-86F3-FEB6D5290F79}" type="pres">
      <dgm:prSet presAssocID="{18099D62-9BDC-A54A-A39F-45A672B175E8}" presName="composite4" presStyleCnt="0"/>
      <dgm:spPr/>
    </dgm:pt>
    <dgm:pt modelId="{BE36C298-03D0-2248-86E8-4F04BD03A807}" type="pres">
      <dgm:prSet presAssocID="{18099D62-9BDC-A54A-A39F-45A672B175E8}" presName="background4" presStyleLbl="node4" presStyleIdx="1" presStyleCnt="26"/>
      <dgm:spPr/>
    </dgm:pt>
    <dgm:pt modelId="{30944328-5814-8640-9BA9-40DBA3F3FBC6}" type="pres">
      <dgm:prSet presAssocID="{18099D62-9BDC-A54A-A39F-45A672B175E8}" presName="text4" presStyleLbl="fgAcc4" presStyleIdx="1" presStyleCnt="26">
        <dgm:presLayoutVars>
          <dgm:chPref val="3"/>
        </dgm:presLayoutVars>
      </dgm:prSet>
      <dgm:spPr/>
    </dgm:pt>
    <dgm:pt modelId="{F84FAAE3-A648-2243-8A52-CD894C2E24D5}" type="pres">
      <dgm:prSet presAssocID="{18099D62-9BDC-A54A-A39F-45A672B175E8}" presName="hierChild5" presStyleCnt="0"/>
      <dgm:spPr/>
    </dgm:pt>
    <dgm:pt modelId="{3C053503-9585-A146-8868-807460DD0C60}" type="pres">
      <dgm:prSet presAssocID="{0A60CFA5-4299-6043-B787-389BA007C337}" presName="Name23" presStyleLbl="parChTrans1D4" presStyleIdx="2" presStyleCnt="26"/>
      <dgm:spPr/>
    </dgm:pt>
    <dgm:pt modelId="{FF401E32-307B-1B4F-B7C8-E41168894CD8}" type="pres">
      <dgm:prSet presAssocID="{AA76C333-DA5B-614C-85E8-2DFB3CA442EC}" presName="hierRoot4" presStyleCnt="0"/>
      <dgm:spPr/>
    </dgm:pt>
    <dgm:pt modelId="{C287FC10-F59C-9B45-AFDE-B8AAFA360D58}" type="pres">
      <dgm:prSet presAssocID="{AA76C333-DA5B-614C-85E8-2DFB3CA442EC}" presName="composite4" presStyleCnt="0"/>
      <dgm:spPr/>
    </dgm:pt>
    <dgm:pt modelId="{60EF5463-3636-414E-B3DA-C906144282F7}" type="pres">
      <dgm:prSet presAssocID="{AA76C333-DA5B-614C-85E8-2DFB3CA442EC}" presName="background4" presStyleLbl="node4" presStyleIdx="2" presStyleCnt="26"/>
      <dgm:spPr/>
    </dgm:pt>
    <dgm:pt modelId="{33D6817C-A16B-E24E-AA28-97D2083C5A03}" type="pres">
      <dgm:prSet presAssocID="{AA76C333-DA5B-614C-85E8-2DFB3CA442EC}" presName="text4" presStyleLbl="fgAcc4" presStyleIdx="2" presStyleCnt="26">
        <dgm:presLayoutVars>
          <dgm:chPref val="3"/>
        </dgm:presLayoutVars>
      </dgm:prSet>
      <dgm:spPr/>
    </dgm:pt>
    <dgm:pt modelId="{384FFA65-D0C3-F749-9EB2-9B92B0B9D9B6}" type="pres">
      <dgm:prSet presAssocID="{AA76C333-DA5B-614C-85E8-2DFB3CA442EC}" presName="hierChild5" presStyleCnt="0"/>
      <dgm:spPr/>
    </dgm:pt>
    <dgm:pt modelId="{4B67F727-5D3B-B343-AE8A-35EB63A24BD0}" type="pres">
      <dgm:prSet presAssocID="{B9AD46B5-9C28-5743-A4CE-1E33C317CB0D}" presName="Name23" presStyleLbl="parChTrans1D4" presStyleIdx="3" presStyleCnt="26"/>
      <dgm:spPr/>
    </dgm:pt>
    <dgm:pt modelId="{0AB5BC2A-E137-3340-9595-FA6322EA23AB}" type="pres">
      <dgm:prSet presAssocID="{B1A0CFB2-B15D-334E-8EA7-980C4D5DCA9B}" presName="hierRoot4" presStyleCnt="0"/>
      <dgm:spPr/>
    </dgm:pt>
    <dgm:pt modelId="{BB8D1118-34B0-2443-A0C8-CE38D836DE3F}" type="pres">
      <dgm:prSet presAssocID="{B1A0CFB2-B15D-334E-8EA7-980C4D5DCA9B}" presName="composite4" presStyleCnt="0"/>
      <dgm:spPr/>
    </dgm:pt>
    <dgm:pt modelId="{14BF09A5-46BD-214D-9D15-9F604C38CFA1}" type="pres">
      <dgm:prSet presAssocID="{B1A0CFB2-B15D-334E-8EA7-980C4D5DCA9B}" presName="background4" presStyleLbl="node4" presStyleIdx="3" presStyleCnt="26"/>
      <dgm:spPr/>
    </dgm:pt>
    <dgm:pt modelId="{FD7845DB-B860-FE44-814F-D9CEF777378F}" type="pres">
      <dgm:prSet presAssocID="{B1A0CFB2-B15D-334E-8EA7-980C4D5DCA9B}" presName="text4" presStyleLbl="fgAcc4" presStyleIdx="3" presStyleCnt="26" custScaleX="119733">
        <dgm:presLayoutVars>
          <dgm:chPref val="3"/>
        </dgm:presLayoutVars>
      </dgm:prSet>
      <dgm:spPr/>
    </dgm:pt>
    <dgm:pt modelId="{5365AC7A-E9EA-8440-926A-3E7BA59FED73}" type="pres">
      <dgm:prSet presAssocID="{B1A0CFB2-B15D-334E-8EA7-980C4D5DCA9B}" presName="hierChild5" presStyleCnt="0"/>
      <dgm:spPr/>
    </dgm:pt>
    <dgm:pt modelId="{CD23C702-0928-0E47-99CC-54BA0F6DB8E2}" type="pres">
      <dgm:prSet presAssocID="{F38BFFD3-FF96-3F43-9347-55DFD4F5D4E3}" presName="Name23" presStyleLbl="parChTrans1D4" presStyleIdx="4" presStyleCnt="26"/>
      <dgm:spPr/>
    </dgm:pt>
    <dgm:pt modelId="{25EB7FF3-A718-6845-942C-3FAE57B6CA2D}" type="pres">
      <dgm:prSet presAssocID="{33EC73FD-C6FE-A946-8950-598D2D80C8AE}" presName="hierRoot4" presStyleCnt="0"/>
      <dgm:spPr/>
    </dgm:pt>
    <dgm:pt modelId="{17CC05F2-B2EC-E044-9BE7-2D0E2A1541C5}" type="pres">
      <dgm:prSet presAssocID="{33EC73FD-C6FE-A946-8950-598D2D80C8AE}" presName="composite4" presStyleCnt="0"/>
      <dgm:spPr/>
    </dgm:pt>
    <dgm:pt modelId="{D5A207D6-AD90-8445-939A-677B9207E6AD}" type="pres">
      <dgm:prSet presAssocID="{33EC73FD-C6FE-A946-8950-598D2D80C8AE}" presName="background4" presStyleLbl="node4" presStyleIdx="4" presStyleCnt="26"/>
      <dgm:spPr/>
    </dgm:pt>
    <dgm:pt modelId="{F35932A1-3CAA-ED44-AAA6-1B4B45E44D8E}" type="pres">
      <dgm:prSet presAssocID="{33EC73FD-C6FE-A946-8950-598D2D80C8AE}" presName="text4" presStyleLbl="fgAcc4" presStyleIdx="4" presStyleCnt="26">
        <dgm:presLayoutVars>
          <dgm:chPref val="3"/>
        </dgm:presLayoutVars>
      </dgm:prSet>
      <dgm:spPr/>
    </dgm:pt>
    <dgm:pt modelId="{5C07D044-0751-8D4B-95E9-1B9AE72A92C2}" type="pres">
      <dgm:prSet presAssocID="{33EC73FD-C6FE-A946-8950-598D2D80C8AE}" presName="hierChild5" presStyleCnt="0"/>
      <dgm:spPr/>
    </dgm:pt>
    <dgm:pt modelId="{993F2731-1311-6343-A50B-7A17B626E795}" type="pres">
      <dgm:prSet presAssocID="{A27F67A4-C74A-B246-956B-F7D6F5E389FF}" presName="Name23" presStyleLbl="parChTrans1D4" presStyleIdx="5" presStyleCnt="26"/>
      <dgm:spPr/>
    </dgm:pt>
    <dgm:pt modelId="{3D23F717-3523-C14E-948D-32F450B2D19B}" type="pres">
      <dgm:prSet presAssocID="{8B7F3548-8BF7-A74E-AC51-EE60E2D77733}" presName="hierRoot4" presStyleCnt="0"/>
      <dgm:spPr/>
    </dgm:pt>
    <dgm:pt modelId="{046E98D9-58A8-2D41-B17C-7DB4577D9933}" type="pres">
      <dgm:prSet presAssocID="{8B7F3548-8BF7-A74E-AC51-EE60E2D77733}" presName="composite4" presStyleCnt="0"/>
      <dgm:spPr/>
    </dgm:pt>
    <dgm:pt modelId="{6A515B7D-79AF-2144-AF93-C3A0437F1B8B}" type="pres">
      <dgm:prSet presAssocID="{8B7F3548-8BF7-A74E-AC51-EE60E2D77733}" presName="background4" presStyleLbl="node4" presStyleIdx="5" presStyleCnt="26"/>
      <dgm:spPr/>
    </dgm:pt>
    <dgm:pt modelId="{06E129ED-0B9B-CD41-BE0F-1FCEA609C151}" type="pres">
      <dgm:prSet presAssocID="{8B7F3548-8BF7-A74E-AC51-EE60E2D77733}" presName="text4" presStyleLbl="fgAcc4" presStyleIdx="5" presStyleCnt="26">
        <dgm:presLayoutVars>
          <dgm:chPref val="3"/>
        </dgm:presLayoutVars>
      </dgm:prSet>
      <dgm:spPr/>
    </dgm:pt>
    <dgm:pt modelId="{0BDB4024-30D4-8644-804D-70A6FCFB9F43}" type="pres">
      <dgm:prSet presAssocID="{8B7F3548-8BF7-A74E-AC51-EE60E2D77733}" presName="hierChild5" presStyleCnt="0"/>
      <dgm:spPr/>
    </dgm:pt>
    <dgm:pt modelId="{B2B8AE39-DC81-3C45-AD26-0C560E19C33C}" type="pres">
      <dgm:prSet presAssocID="{76B4C495-8F12-224A-A6E1-3DB92C4DDEB5}" presName="Name23" presStyleLbl="parChTrans1D4" presStyleIdx="6" presStyleCnt="26"/>
      <dgm:spPr/>
    </dgm:pt>
    <dgm:pt modelId="{DFC429B1-22EF-3D4C-A1C1-B466543F40E1}" type="pres">
      <dgm:prSet presAssocID="{ACC6883E-6268-0147-B687-9A8BB892654E}" presName="hierRoot4" presStyleCnt="0"/>
      <dgm:spPr/>
    </dgm:pt>
    <dgm:pt modelId="{1BAEF5C9-3733-F948-800B-A21979E92192}" type="pres">
      <dgm:prSet presAssocID="{ACC6883E-6268-0147-B687-9A8BB892654E}" presName="composite4" presStyleCnt="0"/>
      <dgm:spPr/>
    </dgm:pt>
    <dgm:pt modelId="{52A638F3-F9D8-3148-ADAF-E0D2D3EAB5C5}" type="pres">
      <dgm:prSet presAssocID="{ACC6883E-6268-0147-B687-9A8BB892654E}" presName="background4" presStyleLbl="node4" presStyleIdx="6" presStyleCnt="26"/>
      <dgm:spPr/>
    </dgm:pt>
    <dgm:pt modelId="{A40492C7-7E1D-EC49-AF1A-7BB29D4BAD85}" type="pres">
      <dgm:prSet presAssocID="{ACC6883E-6268-0147-B687-9A8BB892654E}" presName="text4" presStyleLbl="fgAcc4" presStyleIdx="6" presStyleCnt="26" custScaleX="147360">
        <dgm:presLayoutVars>
          <dgm:chPref val="3"/>
        </dgm:presLayoutVars>
      </dgm:prSet>
      <dgm:spPr/>
    </dgm:pt>
    <dgm:pt modelId="{6084F857-FD84-5E40-9E31-9034D2463F1E}" type="pres">
      <dgm:prSet presAssocID="{ACC6883E-6268-0147-B687-9A8BB892654E}" presName="hierChild5" presStyleCnt="0"/>
      <dgm:spPr/>
    </dgm:pt>
    <dgm:pt modelId="{044EB298-2486-2D40-991E-8F81E9D5E39D}" type="pres">
      <dgm:prSet presAssocID="{1F18BB7D-6BE4-6A41-8B5D-E18C6D45EFD2}" presName="Name23" presStyleLbl="parChTrans1D4" presStyleIdx="7" presStyleCnt="26"/>
      <dgm:spPr/>
    </dgm:pt>
    <dgm:pt modelId="{AC0D87A2-3F5F-4047-82DC-3D28EEB4B567}" type="pres">
      <dgm:prSet presAssocID="{41002EE2-3C99-F14A-A192-9EA58D22FAB3}" presName="hierRoot4" presStyleCnt="0"/>
      <dgm:spPr/>
    </dgm:pt>
    <dgm:pt modelId="{7A375A2F-DD1C-114D-8C2D-FF69D970D4B1}" type="pres">
      <dgm:prSet presAssocID="{41002EE2-3C99-F14A-A192-9EA58D22FAB3}" presName="composite4" presStyleCnt="0"/>
      <dgm:spPr/>
    </dgm:pt>
    <dgm:pt modelId="{BAFD53B4-9267-A943-95DC-48645CB45194}" type="pres">
      <dgm:prSet presAssocID="{41002EE2-3C99-F14A-A192-9EA58D22FAB3}" presName="background4" presStyleLbl="node4" presStyleIdx="7" presStyleCnt="26"/>
      <dgm:spPr/>
    </dgm:pt>
    <dgm:pt modelId="{3E3424EF-424E-3E46-8BA8-B8891CBC3AC2}" type="pres">
      <dgm:prSet presAssocID="{41002EE2-3C99-F14A-A192-9EA58D22FAB3}" presName="text4" presStyleLbl="fgAcc4" presStyleIdx="7" presStyleCnt="26">
        <dgm:presLayoutVars>
          <dgm:chPref val="3"/>
        </dgm:presLayoutVars>
      </dgm:prSet>
      <dgm:spPr/>
    </dgm:pt>
    <dgm:pt modelId="{FD8364F7-3E65-564A-A107-1140A4942BE0}" type="pres">
      <dgm:prSet presAssocID="{41002EE2-3C99-F14A-A192-9EA58D22FAB3}" presName="hierChild5" presStyleCnt="0"/>
      <dgm:spPr/>
    </dgm:pt>
    <dgm:pt modelId="{788A0897-9625-6744-A837-F70160B0E32E}" type="pres">
      <dgm:prSet presAssocID="{B10DF1B1-246B-C241-8E2F-690C39B0E736}" presName="Name23" presStyleLbl="parChTrans1D4" presStyleIdx="8" presStyleCnt="26"/>
      <dgm:spPr/>
    </dgm:pt>
    <dgm:pt modelId="{8CCEB564-2ECA-7B41-AB2B-84D70892473E}" type="pres">
      <dgm:prSet presAssocID="{9765E795-D9E2-5E47-A6E3-AE6CCF78020E}" presName="hierRoot4" presStyleCnt="0"/>
      <dgm:spPr/>
    </dgm:pt>
    <dgm:pt modelId="{BF9405D1-3B3F-8E44-9CF7-5F5DA6065397}" type="pres">
      <dgm:prSet presAssocID="{9765E795-D9E2-5E47-A6E3-AE6CCF78020E}" presName="composite4" presStyleCnt="0"/>
      <dgm:spPr/>
    </dgm:pt>
    <dgm:pt modelId="{A3BDBA18-A784-554D-B6A9-3442E236DC9F}" type="pres">
      <dgm:prSet presAssocID="{9765E795-D9E2-5E47-A6E3-AE6CCF78020E}" presName="background4" presStyleLbl="node4" presStyleIdx="8" presStyleCnt="26"/>
      <dgm:spPr/>
    </dgm:pt>
    <dgm:pt modelId="{016043DD-0C86-E64C-A292-C145A3D955D3}" type="pres">
      <dgm:prSet presAssocID="{9765E795-D9E2-5E47-A6E3-AE6CCF78020E}" presName="text4" presStyleLbl="fgAcc4" presStyleIdx="8" presStyleCnt="26" custScaleX="113216">
        <dgm:presLayoutVars>
          <dgm:chPref val="3"/>
        </dgm:presLayoutVars>
      </dgm:prSet>
      <dgm:spPr/>
    </dgm:pt>
    <dgm:pt modelId="{0C236A13-D180-A948-B440-E295FAD43B48}" type="pres">
      <dgm:prSet presAssocID="{9765E795-D9E2-5E47-A6E3-AE6CCF78020E}" presName="hierChild5" presStyleCnt="0"/>
      <dgm:spPr/>
    </dgm:pt>
    <dgm:pt modelId="{C9B7830B-D1A5-CE40-889C-A46A7DB021E0}" type="pres">
      <dgm:prSet presAssocID="{084F77F1-7FBC-844E-BE79-EA50FBD02A35}" presName="Name10" presStyleLbl="parChTrans1D2" presStyleIdx="1" presStyleCnt="2"/>
      <dgm:spPr/>
    </dgm:pt>
    <dgm:pt modelId="{749CD98A-3A51-9942-A525-64B73749685C}" type="pres">
      <dgm:prSet presAssocID="{C0AF68EF-0B0A-1A4B-8D25-3E568E199937}" presName="hierRoot2" presStyleCnt="0"/>
      <dgm:spPr/>
    </dgm:pt>
    <dgm:pt modelId="{6268EE1D-E126-5346-8340-8026A1023F46}" type="pres">
      <dgm:prSet presAssocID="{C0AF68EF-0B0A-1A4B-8D25-3E568E199937}" presName="composite2" presStyleCnt="0"/>
      <dgm:spPr/>
    </dgm:pt>
    <dgm:pt modelId="{33C7CF33-8C21-B840-8FCE-18E33587545B}" type="pres">
      <dgm:prSet presAssocID="{C0AF68EF-0B0A-1A4B-8D25-3E568E199937}" presName="background2" presStyleLbl="node2" presStyleIdx="1" presStyleCnt="2"/>
      <dgm:spPr/>
    </dgm:pt>
    <dgm:pt modelId="{D2218334-6F45-1B4E-AE5C-2F749E92BE29}" type="pres">
      <dgm:prSet presAssocID="{C0AF68EF-0B0A-1A4B-8D25-3E568E199937}" presName="text2" presStyleLbl="fgAcc2" presStyleIdx="1" presStyleCnt="2" custScaleX="114313">
        <dgm:presLayoutVars>
          <dgm:chPref val="3"/>
        </dgm:presLayoutVars>
      </dgm:prSet>
      <dgm:spPr/>
    </dgm:pt>
    <dgm:pt modelId="{6378A504-76AB-F64C-9E4D-1540167A9C66}" type="pres">
      <dgm:prSet presAssocID="{C0AF68EF-0B0A-1A4B-8D25-3E568E199937}" presName="hierChild3" presStyleCnt="0"/>
      <dgm:spPr/>
    </dgm:pt>
    <dgm:pt modelId="{0C14185C-BD3B-394D-BB9A-E795316B43E4}" type="pres">
      <dgm:prSet presAssocID="{4BE5B516-CE85-0E48-9EE6-721B139A49B5}" presName="Name17" presStyleLbl="parChTrans1D3" presStyleIdx="2" presStyleCnt="5"/>
      <dgm:spPr/>
    </dgm:pt>
    <dgm:pt modelId="{0DE439A0-FBF3-0F49-8FD6-39E2B478DE9A}" type="pres">
      <dgm:prSet presAssocID="{B44553A0-C1A9-8848-90E6-0DE54FAEC9A3}" presName="hierRoot3" presStyleCnt="0"/>
      <dgm:spPr/>
    </dgm:pt>
    <dgm:pt modelId="{04871F6F-A641-674B-9F0D-47C8123C545D}" type="pres">
      <dgm:prSet presAssocID="{B44553A0-C1A9-8848-90E6-0DE54FAEC9A3}" presName="composite3" presStyleCnt="0"/>
      <dgm:spPr/>
    </dgm:pt>
    <dgm:pt modelId="{29951554-F74A-5241-B2A4-B334FB93B586}" type="pres">
      <dgm:prSet presAssocID="{B44553A0-C1A9-8848-90E6-0DE54FAEC9A3}" presName="background3" presStyleLbl="node3" presStyleIdx="2" presStyleCnt="5"/>
      <dgm:spPr/>
    </dgm:pt>
    <dgm:pt modelId="{0B700FC9-3E53-1948-A966-3FFF0CBBB54A}" type="pres">
      <dgm:prSet presAssocID="{B44553A0-C1A9-8848-90E6-0DE54FAEC9A3}" presName="text3" presStyleLbl="fgAcc3" presStyleIdx="2" presStyleCnt="5" custScaleX="133133">
        <dgm:presLayoutVars>
          <dgm:chPref val="3"/>
        </dgm:presLayoutVars>
      </dgm:prSet>
      <dgm:spPr/>
    </dgm:pt>
    <dgm:pt modelId="{67066BFF-D8C1-D142-AB67-8F6CC60139C0}" type="pres">
      <dgm:prSet presAssocID="{B44553A0-C1A9-8848-90E6-0DE54FAEC9A3}" presName="hierChild4" presStyleCnt="0"/>
      <dgm:spPr/>
    </dgm:pt>
    <dgm:pt modelId="{1A5DD902-E74D-874C-9E42-D63646E40D21}" type="pres">
      <dgm:prSet presAssocID="{D8487D95-1C3D-F441-BCC1-B55846632E24}" presName="Name23" presStyleLbl="parChTrans1D4" presStyleIdx="9" presStyleCnt="26"/>
      <dgm:spPr/>
    </dgm:pt>
    <dgm:pt modelId="{EB66CA8E-2F64-AB44-87F7-E28BEBB7E87E}" type="pres">
      <dgm:prSet presAssocID="{0D02DA7C-A03E-B746-A9DE-6C45935176CC}" presName="hierRoot4" presStyleCnt="0"/>
      <dgm:spPr/>
    </dgm:pt>
    <dgm:pt modelId="{87B33ED2-2422-734A-B733-5635E0F43D06}" type="pres">
      <dgm:prSet presAssocID="{0D02DA7C-A03E-B746-A9DE-6C45935176CC}" presName="composite4" presStyleCnt="0"/>
      <dgm:spPr/>
    </dgm:pt>
    <dgm:pt modelId="{386AE570-1557-6644-B23E-EDE3B3B7A9B9}" type="pres">
      <dgm:prSet presAssocID="{0D02DA7C-A03E-B746-A9DE-6C45935176CC}" presName="background4" presStyleLbl="node4" presStyleIdx="9" presStyleCnt="26"/>
      <dgm:spPr/>
    </dgm:pt>
    <dgm:pt modelId="{54ACB6A9-97E5-764C-B260-1A597CD72656}" type="pres">
      <dgm:prSet presAssocID="{0D02DA7C-A03E-B746-A9DE-6C45935176CC}" presName="text4" presStyleLbl="fgAcc4" presStyleIdx="9" presStyleCnt="26" custScaleX="123741">
        <dgm:presLayoutVars>
          <dgm:chPref val="3"/>
        </dgm:presLayoutVars>
      </dgm:prSet>
      <dgm:spPr/>
    </dgm:pt>
    <dgm:pt modelId="{73BF999E-E06C-2440-8E68-329181FDC55C}" type="pres">
      <dgm:prSet presAssocID="{0D02DA7C-A03E-B746-A9DE-6C45935176CC}" presName="hierChild5" presStyleCnt="0"/>
      <dgm:spPr/>
    </dgm:pt>
    <dgm:pt modelId="{788CBFC4-1CEB-4546-AC13-E05F0E5C4792}" type="pres">
      <dgm:prSet presAssocID="{51C49A44-ECFF-8D46-8D9C-A42071898820}" presName="Name23" presStyleLbl="parChTrans1D4" presStyleIdx="10" presStyleCnt="26"/>
      <dgm:spPr/>
    </dgm:pt>
    <dgm:pt modelId="{C597A268-CC61-C746-BE51-A00714659FE1}" type="pres">
      <dgm:prSet presAssocID="{A6EF116F-31DE-A24F-A24C-B12FFAF652C8}" presName="hierRoot4" presStyleCnt="0"/>
      <dgm:spPr/>
    </dgm:pt>
    <dgm:pt modelId="{5A9FF5A4-2C5A-BF40-8C14-AF4F43B1BD24}" type="pres">
      <dgm:prSet presAssocID="{A6EF116F-31DE-A24F-A24C-B12FFAF652C8}" presName="composite4" presStyleCnt="0"/>
      <dgm:spPr/>
    </dgm:pt>
    <dgm:pt modelId="{1BCBB4C7-3765-D046-A470-FCE9F813154C}" type="pres">
      <dgm:prSet presAssocID="{A6EF116F-31DE-A24F-A24C-B12FFAF652C8}" presName="background4" presStyleLbl="node4" presStyleIdx="10" presStyleCnt="26"/>
      <dgm:spPr/>
    </dgm:pt>
    <dgm:pt modelId="{69CD7339-7E1F-9048-9780-48B3EFA9D2A8}" type="pres">
      <dgm:prSet presAssocID="{A6EF116F-31DE-A24F-A24C-B12FFAF652C8}" presName="text4" presStyleLbl="fgAcc4" presStyleIdx="10" presStyleCnt="26">
        <dgm:presLayoutVars>
          <dgm:chPref val="3"/>
        </dgm:presLayoutVars>
      </dgm:prSet>
      <dgm:spPr/>
    </dgm:pt>
    <dgm:pt modelId="{F0F06AF5-1C84-5246-A57C-B1597D27C138}" type="pres">
      <dgm:prSet presAssocID="{A6EF116F-31DE-A24F-A24C-B12FFAF652C8}" presName="hierChild5" presStyleCnt="0"/>
      <dgm:spPr/>
    </dgm:pt>
    <dgm:pt modelId="{3468BA11-707D-AA4E-8B20-48F9DE835495}" type="pres">
      <dgm:prSet presAssocID="{F8F25645-02C9-264F-B36F-FE2A4F2ABD90}" presName="Name23" presStyleLbl="parChTrans1D4" presStyleIdx="11" presStyleCnt="26"/>
      <dgm:spPr/>
    </dgm:pt>
    <dgm:pt modelId="{6CBDF8CE-E618-784A-B341-937F8AB2BB2D}" type="pres">
      <dgm:prSet presAssocID="{3AFDB01A-7669-2E48-9D23-337F0CF408A6}" presName="hierRoot4" presStyleCnt="0"/>
      <dgm:spPr/>
    </dgm:pt>
    <dgm:pt modelId="{AA5C5D63-B2E8-F143-8143-9ADB410589D4}" type="pres">
      <dgm:prSet presAssocID="{3AFDB01A-7669-2E48-9D23-337F0CF408A6}" presName="composite4" presStyleCnt="0"/>
      <dgm:spPr/>
    </dgm:pt>
    <dgm:pt modelId="{F4C95A21-041B-F94A-9F85-694D6573BE9E}" type="pres">
      <dgm:prSet presAssocID="{3AFDB01A-7669-2E48-9D23-337F0CF408A6}" presName="background4" presStyleLbl="node4" presStyleIdx="11" presStyleCnt="26"/>
      <dgm:spPr/>
    </dgm:pt>
    <dgm:pt modelId="{4559C604-9DEE-0D45-94C3-C46BB8644106}" type="pres">
      <dgm:prSet presAssocID="{3AFDB01A-7669-2E48-9D23-337F0CF408A6}" presName="text4" presStyleLbl="fgAcc4" presStyleIdx="11" presStyleCnt="26">
        <dgm:presLayoutVars>
          <dgm:chPref val="3"/>
        </dgm:presLayoutVars>
      </dgm:prSet>
      <dgm:spPr/>
    </dgm:pt>
    <dgm:pt modelId="{1FC4416D-3C3F-AB42-85E9-0EEEF4202DDA}" type="pres">
      <dgm:prSet presAssocID="{3AFDB01A-7669-2E48-9D23-337F0CF408A6}" presName="hierChild5" presStyleCnt="0"/>
      <dgm:spPr/>
    </dgm:pt>
    <dgm:pt modelId="{1E7BC6DB-03B6-0642-9D25-F2A87BECA662}" type="pres">
      <dgm:prSet presAssocID="{85FED35D-9784-6544-90BE-A261B6B7C9BD}" presName="Name23" presStyleLbl="parChTrans1D4" presStyleIdx="12" presStyleCnt="26"/>
      <dgm:spPr/>
    </dgm:pt>
    <dgm:pt modelId="{A1317F4E-AE5F-E941-A697-65A28B0551EE}" type="pres">
      <dgm:prSet presAssocID="{8D5B0E2B-B3D1-0E4F-ABF9-5ECB802649C5}" presName="hierRoot4" presStyleCnt="0"/>
      <dgm:spPr/>
    </dgm:pt>
    <dgm:pt modelId="{5F7C99B4-0AFB-3845-B719-119D53374DD1}" type="pres">
      <dgm:prSet presAssocID="{8D5B0E2B-B3D1-0E4F-ABF9-5ECB802649C5}" presName="composite4" presStyleCnt="0"/>
      <dgm:spPr/>
    </dgm:pt>
    <dgm:pt modelId="{9011E7BC-CA1D-0D46-8B08-F4721CEC1FF9}" type="pres">
      <dgm:prSet presAssocID="{8D5B0E2B-B3D1-0E4F-ABF9-5ECB802649C5}" presName="background4" presStyleLbl="node4" presStyleIdx="12" presStyleCnt="26"/>
      <dgm:spPr/>
    </dgm:pt>
    <dgm:pt modelId="{9C50FDAE-65FF-F34C-A5DD-A68D6DDB2008}" type="pres">
      <dgm:prSet presAssocID="{8D5B0E2B-B3D1-0E4F-ABF9-5ECB802649C5}" presName="text4" presStyleLbl="fgAcc4" presStyleIdx="12" presStyleCnt="26">
        <dgm:presLayoutVars>
          <dgm:chPref val="3"/>
        </dgm:presLayoutVars>
      </dgm:prSet>
      <dgm:spPr/>
    </dgm:pt>
    <dgm:pt modelId="{792B9E8F-E6D6-8140-BFCE-82C3D5F8C921}" type="pres">
      <dgm:prSet presAssocID="{8D5B0E2B-B3D1-0E4F-ABF9-5ECB802649C5}" presName="hierChild5" presStyleCnt="0"/>
      <dgm:spPr/>
    </dgm:pt>
    <dgm:pt modelId="{533624C1-577E-A54F-AA6D-BBB3D75221F7}" type="pres">
      <dgm:prSet presAssocID="{B60F901F-6F9B-4349-8F16-4995D2AAB6F8}" presName="Name23" presStyleLbl="parChTrans1D4" presStyleIdx="13" presStyleCnt="26"/>
      <dgm:spPr/>
    </dgm:pt>
    <dgm:pt modelId="{0E965B5A-011E-AD47-A72D-A47B160D7F74}" type="pres">
      <dgm:prSet presAssocID="{9CA13057-6E8E-2048-9842-D50D1C9968A4}" presName="hierRoot4" presStyleCnt="0"/>
      <dgm:spPr/>
    </dgm:pt>
    <dgm:pt modelId="{E455C4C8-8C87-1C4B-A86F-7AEA336F3132}" type="pres">
      <dgm:prSet presAssocID="{9CA13057-6E8E-2048-9842-D50D1C9968A4}" presName="composite4" presStyleCnt="0"/>
      <dgm:spPr/>
    </dgm:pt>
    <dgm:pt modelId="{148780CC-AA55-A744-899A-3FAAA5C6F3FD}" type="pres">
      <dgm:prSet presAssocID="{9CA13057-6E8E-2048-9842-D50D1C9968A4}" presName="background4" presStyleLbl="node4" presStyleIdx="13" presStyleCnt="26"/>
      <dgm:spPr/>
    </dgm:pt>
    <dgm:pt modelId="{EF0D21C1-CB87-B943-BD18-9D53BE526121}" type="pres">
      <dgm:prSet presAssocID="{9CA13057-6E8E-2048-9842-D50D1C9968A4}" presName="text4" presStyleLbl="fgAcc4" presStyleIdx="13" presStyleCnt="26">
        <dgm:presLayoutVars>
          <dgm:chPref val="3"/>
        </dgm:presLayoutVars>
      </dgm:prSet>
      <dgm:spPr/>
    </dgm:pt>
    <dgm:pt modelId="{D5706310-5064-AD4E-8D20-5F39D7D83E3F}" type="pres">
      <dgm:prSet presAssocID="{9CA13057-6E8E-2048-9842-D50D1C9968A4}" presName="hierChild5" presStyleCnt="0"/>
      <dgm:spPr/>
    </dgm:pt>
    <dgm:pt modelId="{96F703B2-D729-244C-A288-0823A1E523E4}" type="pres">
      <dgm:prSet presAssocID="{AE018E5B-F140-D24B-BD27-5E17B3E69AB8}" presName="Name23" presStyleLbl="parChTrans1D4" presStyleIdx="14" presStyleCnt="26"/>
      <dgm:spPr/>
    </dgm:pt>
    <dgm:pt modelId="{9D42ADCE-ECD6-1946-8B02-7BB5DED09D89}" type="pres">
      <dgm:prSet presAssocID="{58BFF2E0-EEB4-4E4F-AC50-1C8B9292E3BB}" presName="hierRoot4" presStyleCnt="0"/>
      <dgm:spPr/>
    </dgm:pt>
    <dgm:pt modelId="{F06026B6-E740-D14B-A155-1613BA167445}" type="pres">
      <dgm:prSet presAssocID="{58BFF2E0-EEB4-4E4F-AC50-1C8B9292E3BB}" presName="composite4" presStyleCnt="0"/>
      <dgm:spPr/>
    </dgm:pt>
    <dgm:pt modelId="{3A32121B-E756-1D44-AEC4-23C22AF5F58E}" type="pres">
      <dgm:prSet presAssocID="{58BFF2E0-EEB4-4E4F-AC50-1C8B9292E3BB}" presName="background4" presStyleLbl="node4" presStyleIdx="14" presStyleCnt="26"/>
      <dgm:spPr/>
    </dgm:pt>
    <dgm:pt modelId="{960E0425-58B6-7E4C-B433-B7AFB0129376}" type="pres">
      <dgm:prSet presAssocID="{58BFF2E0-EEB4-4E4F-AC50-1C8B9292E3BB}" presName="text4" presStyleLbl="fgAcc4" presStyleIdx="14" presStyleCnt="26" custScaleX="131585">
        <dgm:presLayoutVars>
          <dgm:chPref val="3"/>
        </dgm:presLayoutVars>
      </dgm:prSet>
      <dgm:spPr/>
    </dgm:pt>
    <dgm:pt modelId="{72AB9F62-E88B-D346-9315-59C6EB0F7EFB}" type="pres">
      <dgm:prSet presAssocID="{58BFF2E0-EEB4-4E4F-AC50-1C8B9292E3BB}" presName="hierChild5" presStyleCnt="0"/>
      <dgm:spPr/>
    </dgm:pt>
    <dgm:pt modelId="{D3D2044C-DE7D-0442-9136-5BEEF81589D8}" type="pres">
      <dgm:prSet presAssocID="{EBB29DC7-58EC-8549-8651-1E584FBAA7C3}" presName="Name23" presStyleLbl="parChTrans1D4" presStyleIdx="15" presStyleCnt="26"/>
      <dgm:spPr/>
    </dgm:pt>
    <dgm:pt modelId="{BC7BE1B4-1150-024F-8DC3-83652B5B95C7}" type="pres">
      <dgm:prSet presAssocID="{0B429A30-2D13-9A49-98C5-B8F45D454EF9}" presName="hierRoot4" presStyleCnt="0"/>
      <dgm:spPr/>
    </dgm:pt>
    <dgm:pt modelId="{F01856C4-FB11-094C-9075-252E15C5D27C}" type="pres">
      <dgm:prSet presAssocID="{0B429A30-2D13-9A49-98C5-B8F45D454EF9}" presName="composite4" presStyleCnt="0"/>
      <dgm:spPr/>
    </dgm:pt>
    <dgm:pt modelId="{E214BD6F-B56A-1040-8B5F-DCF3FBEEAB2F}" type="pres">
      <dgm:prSet presAssocID="{0B429A30-2D13-9A49-98C5-B8F45D454EF9}" presName="background4" presStyleLbl="node4" presStyleIdx="15" presStyleCnt="26"/>
      <dgm:spPr/>
    </dgm:pt>
    <dgm:pt modelId="{D4B752D8-FEC3-B347-AED8-E0D803FF6495}" type="pres">
      <dgm:prSet presAssocID="{0B429A30-2D13-9A49-98C5-B8F45D454EF9}" presName="text4" presStyleLbl="fgAcc4" presStyleIdx="15" presStyleCnt="26">
        <dgm:presLayoutVars>
          <dgm:chPref val="3"/>
        </dgm:presLayoutVars>
      </dgm:prSet>
      <dgm:spPr/>
    </dgm:pt>
    <dgm:pt modelId="{5BC2F289-CE59-6444-B046-AD6BA25EFE8F}" type="pres">
      <dgm:prSet presAssocID="{0B429A30-2D13-9A49-98C5-B8F45D454EF9}" presName="hierChild5" presStyleCnt="0"/>
      <dgm:spPr/>
    </dgm:pt>
    <dgm:pt modelId="{FBEA7B75-2406-2A4D-8B43-5A83DFEB234A}" type="pres">
      <dgm:prSet presAssocID="{A648B99D-7F4C-2A4D-9B9B-39A9E20380CC}" presName="Name17" presStyleLbl="parChTrans1D3" presStyleIdx="3" presStyleCnt="5"/>
      <dgm:spPr/>
    </dgm:pt>
    <dgm:pt modelId="{BE782C81-F933-EB4A-8CC8-278029F9C90E}" type="pres">
      <dgm:prSet presAssocID="{6746B6D8-5D59-FB45-BBE0-1694E5C4FC6B}" presName="hierRoot3" presStyleCnt="0"/>
      <dgm:spPr/>
    </dgm:pt>
    <dgm:pt modelId="{B74BE61E-1A87-6447-9CB8-BF77C52A7CEB}" type="pres">
      <dgm:prSet presAssocID="{6746B6D8-5D59-FB45-BBE0-1694E5C4FC6B}" presName="composite3" presStyleCnt="0"/>
      <dgm:spPr/>
    </dgm:pt>
    <dgm:pt modelId="{3E26C579-307B-CF42-BB68-CE34E7C817F6}" type="pres">
      <dgm:prSet presAssocID="{6746B6D8-5D59-FB45-BBE0-1694E5C4FC6B}" presName="background3" presStyleLbl="node3" presStyleIdx="3" presStyleCnt="5"/>
      <dgm:spPr/>
    </dgm:pt>
    <dgm:pt modelId="{7D725ACB-645C-0D4D-B08E-03CA6866D9F6}" type="pres">
      <dgm:prSet presAssocID="{6746B6D8-5D59-FB45-BBE0-1694E5C4FC6B}" presName="text3" presStyleLbl="fgAcc3" presStyleIdx="3" presStyleCnt="5">
        <dgm:presLayoutVars>
          <dgm:chPref val="3"/>
        </dgm:presLayoutVars>
      </dgm:prSet>
      <dgm:spPr/>
    </dgm:pt>
    <dgm:pt modelId="{09E8CB7A-1285-1640-B73E-B4A69D11ACED}" type="pres">
      <dgm:prSet presAssocID="{6746B6D8-5D59-FB45-BBE0-1694E5C4FC6B}" presName="hierChild4" presStyleCnt="0"/>
      <dgm:spPr/>
    </dgm:pt>
    <dgm:pt modelId="{BA88D996-617A-4D40-90EB-8D300DB6C593}" type="pres">
      <dgm:prSet presAssocID="{DE629DF9-3CD6-9F40-B178-87F0DD17BECC}" presName="Name23" presStyleLbl="parChTrans1D4" presStyleIdx="16" presStyleCnt="26"/>
      <dgm:spPr/>
    </dgm:pt>
    <dgm:pt modelId="{96F8C7CE-312C-1444-9A28-5CD9B7BDDFFD}" type="pres">
      <dgm:prSet presAssocID="{1C147B32-AD1B-844A-8BC0-496DFCFAD74A}" presName="hierRoot4" presStyleCnt="0"/>
      <dgm:spPr/>
    </dgm:pt>
    <dgm:pt modelId="{55EEF264-9383-D449-AF71-95AF59AC103C}" type="pres">
      <dgm:prSet presAssocID="{1C147B32-AD1B-844A-8BC0-496DFCFAD74A}" presName="composite4" presStyleCnt="0"/>
      <dgm:spPr/>
    </dgm:pt>
    <dgm:pt modelId="{48745C4E-6CE5-7048-AB43-7A856ECCE898}" type="pres">
      <dgm:prSet presAssocID="{1C147B32-AD1B-844A-8BC0-496DFCFAD74A}" presName="background4" presStyleLbl="node4" presStyleIdx="16" presStyleCnt="26"/>
      <dgm:spPr/>
    </dgm:pt>
    <dgm:pt modelId="{9C8163FF-BD56-6543-BE74-38C3A4DD2405}" type="pres">
      <dgm:prSet presAssocID="{1C147B32-AD1B-844A-8BC0-496DFCFAD74A}" presName="text4" presStyleLbl="fgAcc4" presStyleIdx="16" presStyleCnt="26">
        <dgm:presLayoutVars>
          <dgm:chPref val="3"/>
        </dgm:presLayoutVars>
      </dgm:prSet>
      <dgm:spPr/>
    </dgm:pt>
    <dgm:pt modelId="{D3D58CE8-3768-3041-A360-7B947BF5934B}" type="pres">
      <dgm:prSet presAssocID="{1C147B32-AD1B-844A-8BC0-496DFCFAD74A}" presName="hierChild5" presStyleCnt="0"/>
      <dgm:spPr/>
    </dgm:pt>
    <dgm:pt modelId="{23A03981-B4C7-CD4E-8CDD-F6882188B0B5}" type="pres">
      <dgm:prSet presAssocID="{9F184A7A-552B-724D-9C05-204038656AF7}" presName="Name23" presStyleLbl="parChTrans1D4" presStyleIdx="17" presStyleCnt="26"/>
      <dgm:spPr/>
    </dgm:pt>
    <dgm:pt modelId="{83D15E1C-7A94-DF40-BD5F-E87A35C3FFC9}" type="pres">
      <dgm:prSet presAssocID="{9A29A45D-D789-C142-A8F9-349C91733036}" presName="hierRoot4" presStyleCnt="0"/>
      <dgm:spPr/>
    </dgm:pt>
    <dgm:pt modelId="{4D21F56D-CD99-294C-97DE-B358740AE36C}" type="pres">
      <dgm:prSet presAssocID="{9A29A45D-D789-C142-A8F9-349C91733036}" presName="composite4" presStyleCnt="0"/>
      <dgm:spPr/>
    </dgm:pt>
    <dgm:pt modelId="{4E87A77A-A36F-5546-A620-340B122D9F4F}" type="pres">
      <dgm:prSet presAssocID="{9A29A45D-D789-C142-A8F9-349C91733036}" presName="background4" presStyleLbl="node4" presStyleIdx="17" presStyleCnt="26"/>
      <dgm:spPr/>
    </dgm:pt>
    <dgm:pt modelId="{C9C5776F-5B6D-8544-B46B-0BAC66642A2F}" type="pres">
      <dgm:prSet presAssocID="{9A29A45D-D789-C142-A8F9-349C91733036}" presName="text4" presStyleLbl="fgAcc4" presStyleIdx="17" presStyleCnt="26">
        <dgm:presLayoutVars>
          <dgm:chPref val="3"/>
        </dgm:presLayoutVars>
      </dgm:prSet>
      <dgm:spPr/>
    </dgm:pt>
    <dgm:pt modelId="{C26A04ED-8677-D04D-83C2-4E0CD7FB029D}" type="pres">
      <dgm:prSet presAssocID="{9A29A45D-D789-C142-A8F9-349C91733036}" presName="hierChild5" presStyleCnt="0"/>
      <dgm:spPr/>
    </dgm:pt>
    <dgm:pt modelId="{6ACAE277-0539-2D48-9068-38EE0D4C5741}" type="pres">
      <dgm:prSet presAssocID="{AC6355F9-0931-1D4E-9E12-7E905A113611}" presName="Name23" presStyleLbl="parChTrans1D4" presStyleIdx="18" presStyleCnt="26"/>
      <dgm:spPr/>
    </dgm:pt>
    <dgm:pt modelId="{5770957A-0769-CF47-95B1-7FCC5F3E1171}" type="pres">
      <dgm:prSet presAssocID="{0BBC785F-97AE-A042-AA29-5FF248FE1733}" presName="hierRoot4" presStyleCnt="0"/>
      <dgm:spPr/>
    </dgm:pt>
    <dgm:pt modelId="{C2EDD02B-76FF-9E4B-A3BD-A34795EAB40B}" type="pres">
      <dgm:prSet presAssocID="{0BBC785F-97AE-A042-AA29-5FF248FE1733}" presName="composite4" presStyleCnt="0"/>
      <dgm:spPr/>
    </dgm:pt>
    <dgm:pt modelId="{42DB6013-A108-5542-8604-80AED2F97B57}" type="pres">
      <dgm:prSet presAssocID="{0BBC785F-97AE-A042-AA29-5FF248FE1733}" presName="background4" presStyleLbl="node4" presStyleIdx="18" presStyleCnt="26"/>
      <dgm:spPr/>
    </dgm:pt>
    <dgm:pt modelId="{8F615ABF-A30E-584E-B783-F0B84C9E2190}" type="pres">
      <dgm:prSet presAssocID="{0BBC785F-97AE-A042-AA29-5FF248FE1733}" presName="text4" presStyleLbl="fgAcc4" presStyleIdx="18" presStyleCnt="26">
        <dgm:presLayoutVars>
          <dgm:chPref val="3"/>
        </dgm:presLayoutVars>
      </dgm:prSet>
      <dgm:spPr/>
    </dgm:pt>
    <dgm:pt modelId="{456CF226-5684-6A49-823E-DBBE5DC9E199}" type="pres">
      <dgm:prSet presAssocID="{0BBC785F-97AE-A042-AA29-5FF248FE1733}" presName="hierChild5" presStyleCnt="0"/>
      <dgm:spPr/>
    </dgm:pt>
    <dgm:pt modelId="{E8EB8D9C-926E-004A-A62B-47013211CBBF}" type="pres">
      <dgm:prSet presAssocID="{DA3D19AC-B02B-7E4B-BA19-3906F40CA735}" presName="Name23" presStyleLbl="parChTrans1D4" presStyleIdx="19" presStyleCnt="26"/>
      <dgm:spPr/>
    </dgm:pt>
    <dgm:pt modelId="{97F8AA51-D21E-C448-8344-34BBB60A36CC}" type="pres">
      <dgm:prSet presAssocID="{B6D1304D-9CC4-4C45-A7F0-3E7AF2D924F9}" presName="hierRoot4" presStyleCnt="0"/>
      <dgm:spPr/>
    </dgm:pt>
    <dgm:pt modelId="{7F1E5BE0-5397-A847-B5A5-4C52DBECF6FC}" type="pres">
      <dgm:prSet presAssocID="{B6D1304D-9CC4-4C45-A7F0-3E7AF2D924F9}" presName="composite4" presStyleCnt="0"/>
      <dgm:spPr/>
    </dgm:pt>
    <dgm:pt modelId="{A3C79A57-EF74-8249-8FC4-879609BCA26E}" type="pres">
      <dgm:prSet presAssocID="{B6D1304D-9CC4-4C45-A7F0-3E7AF2D924F9}" presName="background4" presStyleLbl="node4" presStyleIdx="19" presStyleCnt="26"/>
      <dgm:spPr/>
    </dgm:pt>
    <dgm:pt modelId="{BD01C639-5DFB-774D-82FE-92B6D203A54B}" type="pres">
      <dgm:prSet presAssocID="{B6D1304D-9CC4-4C45-A7F0-3E7AF2D924F9}" presName="text4" presStyleLbl="fgAcc4" presStyleIdx="19" presStyleCnt="26" custScaleX="176085">
        <dgm:presLayoutVars>
          <dgm:chPref val="3"/>
        </dgm:presLayoutVars>
      </dgm:prSet>
      <dgm:spPr/>
    </dgm:pt>
    <dgm:pt modelId="{6727362F-0A7F-944E-9A9A-2B473CD75306}" type="pres">
      <dgm:prSet presAssocID="{B6D1304D-9CC4-4C45-A7F0-3E7AF2D924F9}" presName="hierChild5" presStyleCnt="0"/>
      <dgm:spPr/>
    </dgm:pt>
    <dgm:pt modelId="{8CDDB798-851F-5749-8626-91DC95540C71}" type="pres">
      <dgm:prSet presAssocID="{990807DE-C4B7-EC44-9672-4F3F168759D5}" presName="Name23" presStyleLbl="parChTrans1D4" presStyleIdx="20" presStyleCnt="26"/>
      <dgm:spPr/>
    </dgm:pt>
    <dgm:pt modelId="{97D99D90-E38B-E14F-A658-7CE554B6BF7F}" type="pres">
      <dgm:prSet presAssocID="{386854AB-3E0E-6740-ACBC-5155A185C4A7}" presName="hierRoot4" presStyleCnt="0"/>
      <dgm:spPr/>
    </dgm:pt>
    <dgm:pt modelId="{CD5C7816-3E32-2F44-8849-20C9F347B0DA}" type="pres">
      <dgm:prSet presAssocID="{386854AB-3E0E-6740-ACBC-5155A185C4A7}" presName="composite4" presStyleCnt="0"/>
      <dgm:spPr/>
    </dgm:pt>
    <dgm:pt modelId="{D176BA14-1D8C-7448-849C-930530E01B3B}" type="pres">
      <dgm:prSet presAssocID="{386854AB-3E0E-6740-ACBC-5155A185C4A7}" presName="background4" presStyleLbl="node4" presStyleIdx="20" presStyleCnt="26"/>
      <dgm:spPr/>
    </dgm:pt>
    <dgm:pt modelId="{AAE4CBA3-C7C6-4E49-838D-7660582A2E55}" type="pres">
      <dgm:prSet presAssocID="{386854AB-3E0E-6740-ACBC-5155A185C4A7}" presName="text4" presStyleLbl="fgAcc4" presStyleIdx="20" presStyleCnt="26" custScaleX="141211">
        <dgm:presLayoutVars>
          <dgm:chPref val="3"/>
        </dgm:presLayoutVars>
      </dgm:prSet>
      <dgm:spPr/>
    </dgm:pt>
    <dgm:pt modelId="{26453D40-2E0F-FB43-9C41-F277ACB1E1C0}" type="pres">
      <dgm:prSet presAssocID="{386854AB-3E0E-6740-ACBC-5155A185C4A7}" presName="hierChild5" presStyleCnt="0"/>
      <dgm:spPr/>
    </dgm:pt>
    <dgm:pt modelId="{C8433296-6B2B-0844-96AF-78CD3BBD320C}" type="pres">
      <dgm:prSet presAssocID="{184B157B-7186-8E4A-A9F5-CDF14B5F9321}" presName="Name23" presStyleLbl="parChTrans1D4" presStyleIdx="21" presStyleCnt="26"/>
      <dgm:spPr/>
    </dgm:pt>
    <dgm:pt modelId="{73CEA504-7D44-F74B-BFFF-4B821B43C3B3}" type="pres">
      <dgm:prSet presAssocID="{65328FF1-4A91-8345-8478-6991C96778F6}" presName="hierRoot4" presStyleCnt="0"/>
      <dgm:spPr/>
    </dgm:pt>
    <dgm:pt modelId="{24D5BF89-9E1B-2147-B64D-F3A61A7CB631}" type="pres">
      <dgm:prSet presAssocID="{65328FF1-4A91-8345-8478-6991C96778F6}" presName="composite4" presStyleCnt="0"/>
      <dgm:spPr/>
    </dgm:pt>
    <dgm:pt modelId="{B955DAF2-6901-5F46-8032-4EBF31F9F949}" type="pres">
      <dgm:prSet presAssocID="{65328FF1-4A91-8345-8478-6991C96778F6}" presName="background4" presStyleLbl="node4" presStyleIdx="21" presStyleCnt="26"/>
      <dgm:spPr/>
    </dgm:pt>
    <dgm:pt modelId="{58289D82-F512-9D4A-9975-9F8978060794}" type="pres">
      <dgm:prSet presAssocID="{65328FF1-4A91-8345-8478-6991C96778F6}" presName="text4" presStyleLbl="fgAcc4" presStyleIdx="21" presStyleCnt="26">
        <dgm:presLayoutVars>
          <dgm:chPref val="3"/>
        </dgm:presLayoutVars>
      </dgm:prSet>
      <dgm:spPr/>
    </dgm:pt>
    <dgm:pt modelId="{962940FE-1500-0546-BB83-95B43D557144}" type="pres">
      <dgm:prSet presAssocID="{65328FF1-4A91-8345-8478-6991C96778F6}" presName="hierChild5" presStyleCnt="0"/>
      <dgm:spPr/>
    </dgm:pt>
    <dgm:pt modelId="{E926D40E-6B90-6D46-9B8F-4866BDC54329}" type="pres">
      <dgm:prSet presAssocID="{2E0ABAD7-5542-8C43-AC73-466659BADACA}" presName="Name23" presStyleLbl="parChTrans1D4" presStyleIdx="22" presStyleCnt="26"/>
      <dgm:spPr/>
    </dgm:pt>
    <dgm:pt modelId="{56175C99-9A49-EF45-83E7-762C456E14A3}" type="pres">
      <dgm:prSet presAssocID="{436C0058-37F0-0345-9918-0901CB0DA5A8}" presName="hierRoot4" presStyleCnt="0"/>
      <dgm:spPr/>
    </dgm:pt>
    <dgm:pt modelId="{948B40F1-6D86-0543-B7E8-14043B161ED5}" type="pres">
      <dgm:prSet presAssocID="{436C0058-37F0-0345-9918-0901CB0DA5A8}" presName="composite4" presStyleCnt="0"/>
      <dgm:spPr/>
    </dgm:pt>
    <dgm:pt modelId="{657143E5-FD86-1D44-8499-F2CDBBCE52C4}" type="pres">
      <dgm:prSet presAssocID="{436C0058-37F0-0345-9918-0901CB0DA5A8}" presName="background4" presStyleLbl="node4" presStyleIdx="22" presStyleCnt="26"/>
      <dgm:spPr/>
    </dgm:pt>
    <dgm:pt modelId="{244E77D2-777F-9849-81E9-B33BC8472482}" type="pres">
      <dgm:prSet presAssocID="{436C0058-37F0-0345-9918-0901CB0DA5A8}" presName="text4" presStyleLbl="fgAcc4" presStyleIdx="22" presStyleCnt="26">
        <dgm:presLayoutVars>
          <dgm:chPref val="3"/>
        </dgm:presLayoutVars>
      </dgm:prSet>
      <dgm:spPr/>
    </dgm:pt>
    <dgm:pt modelId="{0EB2C30D-11D4-2A46-BF2A-3367128F92B0}" type="pres">
      <dgm:prSet presAssocID="{436C0058-37F0-0345-9918-0901CB0DA5A8}" presName="hierChild5" presStyleCnt="0"/>
      <dgm:spPr/>
    </dgm:pt>
    <dgm:pt modelId="{B7B613A6-843A-4345-8565-BD83C365A632}" type="pres">
      <dgm:prSet presAssocID="{F45A26F4-8DEA-914E-8B28-0ABE372BBC70}" presName="Name23" presStyleLbl="parChTrans1D4" presStyleIdx="23" presStyleCnt="26"/>
      <dgm:spPr/>
    </dgm:pt>
    <dgm:pt modelId="{D93CB372-8F2B-194B-93E3-AF17C98CEF8A}" type="pres">
      <dgm:prSet presAssocID="{84BFFB01-5004-F243-A9F6-6B00AAF7149E}" presName="hierRoot4" presStyleCnt="0"/>
      <dgm:spPr/>
    </dgm:pt>
    <dgm:pt modelId="{33BF73F8-6D7A-F347-87A9-C6EEC295DA67}" type="pres">
      <dgm:prSet presAssocID="{84BFFB01-5004-F243-A9F6-6B00AAF7149E}" presName="composite4" presStyleCnt="0"/>
      <dgm:spPr/>
    </dgm:pt>
    <dgm:pt modelId="{BC1EA559-2BF5-F24B-9802-4C51253A4D1B}" type="pres">
      <dgm:prSet presAssocID="{84BFFB01-5004-F243-A9F6-6B00AAF7149E}" presName="background4" presStyleLbl="node4" presStyleIdx="23" presStyleCnt="26"/>
      <dgm:spPr/>
    </dgm:pt>
    <dgm:pt modelId="{4885865B-7D60-A542-BD25-6D40D04AD986}" type="pres">
      <dgm:prSet presAssocID="{84BFFB01-5004-F243-A9F6-6B00AAF7149E}" presName="text4" presStyleLbl="fgAcc4" presStyleIdx="23" presStyleCnt="26">
        <dgm:presLayoutVars>
          <dgm:chPref val="3"/>
        </dgm:presLayoutVars>
      </dgm:prSet>
      <dgm:spPr/>
    </dgm:pt>
    <dgm:pt modelId="{1071B12B-D59E-994C-B444-1F7984ADC330}" type="pres">
      <dgm:prSet presAssocID="{84BFFB01-5004-F243-A9F6-6B00AAF7149E}" presName="hierChild5" presStyleCnt="0"/>
      <dgm:spPr/>
    </dgm:pt>
    <dgm:pt modelId="{40561AAF-87D7-6646-B910-89024629533B}" type="pres">
      <dgm:prSet presAssocID="{02B2A2F6-12A3-2B4F-A73D-126F588268E3}" presName="Name23" presStyleLbl="parChTrans1D4" presStyleIdx="24" presStyleCnt="26"/>
      <dgm:spPr/>
    </dgm:pt>
    <dgm:pt modelId="{4BA55BC6-E890-8E4E-B307-14759502835B}" type="pres">
      <dgm:prSet presAssocID="{D96C0BA0-82AE-BC4E-82DC-0A9BCE6EB587}" presName="hierRoot4" presStyleCnt="0"/>
      <dgm:spPr/>
    </dgm:pt>
    <dgm:pt modelId="{07AB3376-62CC-B74D-BB2A-19CBE2B00BB5}" type="pres">
      <dgm:prSet presAssocID="{D96C0BA0-82AE-BC4E-82DC-0A9BCE6EB587}" presName="composite4" presStyleCnt="0"/>
      <dgm:spPr/>
    </dgm:pt>
    <dgm:pt modelId="{83A0460F-16F7-0047-8754-AC84BD89BA66}" type="pres">
      <dgm:prSet presAssocID="{D96C0BA0-82AE-BC4E-82DC-0A9BCE6EB587}" presName="background4" presStyleLbl="node4" presStyleIdx="24" presStyleCnt="26"/>
      <dgm:spPr/>
    </dgm:pt>
    <dgm:pt modelId="{CAB5433B-C8B5-1243-91B7-8CF9B0C4A7BF}" type="pres">
      <dgm:prSet presAssocID="{D96C0BA0-82AE-BC4E-82DC-0A9BCE6EB587}" presName="text4" presStyleLbl="fgAcc4" presStyleIdx="24" presStyleCnt="26" custScaleX="130165">
        <dgm:presLayoutVars>
          <dgm:chPref val="3"/>
        </dgm:presLayoutVars>
      </dgm:prSet>
      <dgm:spPr/>
    </dgm:pt>
    <dgm:pt modelId="{EA6B6E01-2985-BD48-9742-FBFE4E232C1A}" type="pres">
      <dgm:prSet presAssocID="{D96C0BA0-82AE-BC4E-82DC-0A9BCE6EB587}" presName="hierChild5" presStyleCnt="0"/>
      <dgm:spPr/>
    </dgm:pt>
    <dgm:pt modelId="{A013F47E-200E-544F-B2C5-B7A8CCEAD5FB}" type="pres">
      <dgm:prSet presAssocID="{2575EA36-5528-3F43-A042-79BAC6D4E0A6}" presName="Name17" presStyleLbl="parChTrans1D3" presStyleIdx="4" presStyleCnt="5"/>
      <dgm:spPr/>
    </dgm:pt>
    <dgm:pt modelId="{5F32DFF7-EAB2-9F45-95A6-C7D316AB911C}" type="pres">
      <dgm:prSet presAssocID="{FAB9DF47-F0C3-ED4D-A613-18B87CB7EB92}" presName="hierRoot3" presStyleCnt="0"/>
      <dgm:spPr/>
    </dgm:pt>
    <dgm:pt modelId="{458F9DE0-E642-2247-86C8-500BF60ED922}" type="pres">
      <dgm:prSet presAssocID="{FAB9DF47-F0C3-ED4D-A613-18B87CB7EB92}" presName="composite3" presStyleCnt="0"/>
      <dgm:spPr/>
    </dgm:pt>
    <dgm:pt modelId="{27692773-983A-B54D-BDAF-3478F96BA77E}" type="pres">
      <dgm:prSet presAssocID="{FAB9DF47-F0C3-ED4D-A613-18B87CB7EB92}" presName="background3" presStyleLbl="node3" presStyleIdx="4" presStyleCnt="5"/>
      <dgm:spPr/>
    </dgm:pt>
    <dgm:pt modelId="{CAC02F0A-1768-7447-9D8D-58BC8C128528}" type="pres">
      <dgm:prSet presAssocID="{FAB9DF47-F0C3-ED4D-A613-18B87CB7EB92}" presName="text3" presStyleLbl="fgAcc3" presStyleIdx="4" presStyleCnt="5">
        <dgm:presLayoutVars>
          <dgm:chPref val="3"/>
        </dgm:presLayoutVars>
      </dgm:prSet>
      <dgm:spPr/>
    </dgm:pt>
    <dgm:pt modelId="{5ED088F5-24F2-564C-B263-FF8597A26C98}" type="pres">
      <dgm:prSet presAssocID="{FAB9DF47-F0C3-ED4D-A613-18B87CB7EB92}" presName="hierChild4" presStyleCnt="0"/>
      <dgm:spPr/>
    </dgm:pt>
    <dgm:pt modelId="{2E7F6E8F-556B-4448-A535-1FE4D8A0D671}" type="pres">
      <dgm:prSet presAssocID="{A2D6444A-D9CF-CE4C-9946-9D7E5D3DC541}" presName="Name23" presStyleLbl="parChTrans1D4" presStyleIdx="25" presStyleCnt="26"/>
      <dgm:spPr/>
    </dgm:pt>
    <dgm:pt modelId="{B6C1E5FA-FF1B-D84F-840C-171B2EAE19C2}" type="pres">
      <dgm:prSet presAssocID="{8CDD2536-0195-1F44-9FE2-4E7EC710C0EC}" presName="hierRoot4" presStyleCnt="0"/>
      <dgm:spPr/>
    </dgm:pt>
    <dgm:pt modelId="{C0D1023D-9A83-F54E-95A5-6297B86B4C6F}" type="pres">
      <dgm:prSet presAssocID="{8CDD2536-0195-1F44-9FE2-4E7EC710C0EC}" presName="composite4" presStyleCnt="0"/>
      <dgm:spPr/>
    </dgm:pt>
    <dgm:pt modelId="{DA9AB52A-6F0E-A84C-B2F3-1BE8C629E338}" type="pres">
      <dgm:prSet presAssocID="{8CDD2536-0195-1F44-9FE2-4E7EC710C0EC}" presName="background4" presStyleLbl="node4" presStyleIdx="25" presStyleCnt="26"/>
      <dgm:spPr/>
    </dgm:pt>
    <dgm:pt modelId="{94D35E85-3FBC-7144-AC9C-AAD2457C6384}" type="pres">
      <dgm:prSet presAssocID="{8CDD2536-0195-1F44-9FE2-4E7EC710C0EC}" presName="text4" presStyleLbl="fgAcc4" presStyleIdx="25" presStyleCnt="26">
        <dgm:presLayoutVars>
          <dgm:chPref val="3"/>
        </dgm:presLayoutVars>
      </dgm:prSet>
      <dgm:spPr/>
    </dgm:pt>
    <dgm:pt modelId="{445A4575-6080-764F-B767-79E7913C90CA}" type="pres">
      <dgm:prSet presAssocID="{8CDD2536-0195-1F44-9FE2-4E7EC710C0EC}" presName="hierChild5" presStyleCnt="0"/>
      <dgm:spPr/>
    </dgm:pt>
  </dgm:ptLst>
  <dgm:cxnLst>
    <dgm:cxn modelId="{1BA17800-921A-F540-80F9-272F24972ECF}" srcId="{7A0D4564-424B-064E-8B54-6C1814A363C9}" destId="{AA76C333-DA5B-614C-85E8-2DFB3CA442EC}" srcOrd="1" destOrd="0" parTransId="{0A60CFA5-4299-6043-B787-389BA007C337}" sibTransId="{31E82C2E-4802-8E43-9404-FEA3183C2C92}"/>
    <dgm:cxn modelId="{34DFB404-0E9D-9D48-A540-EE3E1C93AD4D}" srcId="{6746B6D8-5D59-FB45-BBE0-1694E5C4FC6B}" destId="{65328FF1-4A91-8345-8478-6991C96778F6}" srcOrd="2" destOrd="0" parTransId="{184B157B-7186-8E4A-A9F5-CDF14B5F9321}" sibTransId="{785D57DA-2756-7C4D-84DE-88BDB2D4CFA6}"/>
    <dgm:cxn modelId="{F074C604-3731-1045-B8A1-4DB729C17223}" type="presOf" srcId="{D96C0BA0-82AE-BC4E-82DC-0A9BCE6EB587}" destId="{CAB5433B-C8B5-1243-91B7-8CF9B0C4A7BF}" srcOrd="0" destOrd="0" presId="urn:microsoft.com/office/officeart/2005/8/layout/hierarchy1"/>
    <dgm:cxn modelId="{B3BC2207-563E-544A-9AF3-A95D906FCDD7}" srcId="{8D5B0E2B-B3D1-0E4F-ABF9-5ECB802649C5}" destId="{9CA13057-6E8E-2048-9842-D50D1C9968A4}" srcOrd="0" destOrd="0" parTransId="{B60F901F-6F9B-4349-8F16-4995D2AAB6F8}" sibTransId="{DCAEEC27-E6F5-CE41-8EF0-8AA7C6C00306}"/>
    <dgm:cxn modelId="{3EE3DF0C-BC72-E644-A906-CAB0F9437A8F}" type="presOf" srcId="{3AFDB01A-7669-2E48-9D23-337F0CF408A6}" destId="{4559C604-9DEE-0D45-94C3-C46BB8644106}" srcOrd="0" destOrd="0" presId="urn:microsoft.com/office/officeart/2005/8/layout/hierarchy1"/>
    <dgm:cxn modelId="{FED9760F-8840-7049-A437-2881E25B3338}" type="presOf" srcId="{58BFF2E0-EEB4-4E4F-AC50-1C8B9292E3BB}" destId="{960E0425-58B6-7E4C-B433-B7AFB0129376}" srcOrd="0" destOrd="0" presId="urn:microsoft.com/office/officeart/2005/8/layout/hierarchy1"/>
    <dgm:cxn modelId="{D7B44A12-24E8-1C4D-AB0E-6550E38EEC30}" srcId="{C0AF68EF-0B0A-1A4B-8D25-3E568E199937}" destId="{FAB9DF47-F0C3-ED4D-A613-18B87CB7EB92}" srcOrd="2" destOrd="0" parTransId="{2575EA36-5528-3F43-A042-79BAC6D4E0A6}" sibTransId="{2F62521D-CB29-194B-9328-2790AB73309B}"/>
    <dgm:cxn modelId="{33C5B516-1600-4842-BD2F-22EFDAEB429E}" srcId="{436C0058-37F0-0345-9918-0901CB0DA5A8}" destId="{84BFFB01-5004-F243-A9F6-6B00AAF7149E}" srcOrd="0" destOrd="0" parTransId="{F45A26F4-8DEA-914E-8B28-0ABE372BBC70}" sibTransId="{88457968-3456-3640-8A4F-128266B04447}"/>
    <dgm:cxn modelId="{72E8341A-7B37-8C46-A021-B959760F43ED}" type="presOf" srcId="{F38BFFD3-FF96-3F43-9347-55DFD4F5D4E3}" destId="{CD23C702-0928-0E47-99CC-54BA0F6DB8E2}" srcOrd="0" destOrd="0" presId="urn:microsoft.com/office/officeart/2005/8/layout/hierarchy1"/>
    <dgm:cxn modelId="{E7ED8E1B-A473-CF4D-9230-6B5026C1E5F0}" srcId="{82144492-4C04-144D-ABBA-140F77509654}" destId="{3DD4B70A-84E9-164A-A93E-A0BF8F6DE177}" srcOrd="0" destOrd="0" parTransId="{0A34413C-E162-994B-999B-3DD52BCF0C1A}" sibTransId="{419BCA68-A391-EB4F-8046-6A5A601496E5}"/>
    <dgm:cxn modelId="{5FEE211D-EE39-D24D-9A66-5DF719122CC3}" type="presOf" srcId="{82144492-4C04-144D-ABBA-140F77509654}" destId="{FDBC212A-E87A-9043-BDE3-579171971DE4}" srcOrd="0" destOrd="0" presId="urn:microsoft.com/office/officeart/2005/8/layout/hierarchy1"/>
    <dgm:cxn modelId="{20AEED1E-D69D-9F4C-A14A-A35A4B018776}" srcId="{B1A0CFB2-B15D-334E-8EA7-980C4D5DCA9B}" destId="{33EC73FD-C6FE-A946-8950-598D2D80C8AE}" srcOrd="0" destOrd="0" parTransId="{F38BFFD3-FF96-3F43-9347-55DFD4F5D4E3}" sibTransId="{6D34C785-608B-9F42-956E-A5A240BF4196}"/>
    <dgm:cxn modelId="{0D22F21E-DF89-4748-A9BB-715FA44E716A}" srcId="{7A0D4564-424B-064E-8B54-6C1814A363C9}" destId="{18099D62-9BDC-A54A-A39F-45A672B175E8}" srcOrd="0" destOrd="0" parTransId="{5B2D9F3B-1D9B-F440-84D8-B15920B7A3A5}" sibTransId="{C64A01A0-03F7-B34C-B61E-C797712B1E4C}"/>
    <dgm:cxn modelId="{8D06361F-CBFF-7444-A354-1C121250E699}" srcId="{AA88055B-2C76-014E-AA1E-C5A555DBC103}" destId="{9765E795-D9E2-5E47-A6E3-AE6CCF78020E}" srcOrd="3" destOrd="0" parTransId="{B10DF1B1-246B-C241-8E2F-690C39B0E736}" sibTransId="{CFAB183D-3E82-3141-8D69-C49B98E8227A}"/>
    <dgm:cxn modelId="{D3875620-7B2D-B94D-A592-5513610F7FA2}" srcId="{B44553A0-C1A9-8848-90E6-0DE54FAEC9A3}" destId="{A6EF116F-31DE-A24F-A24C-B12FFAF652C8}" srcOrd="1" destOrd="0" parTransId="{51C49A44-ECFF-8D46-8D9C-A42071898820}" sibTransId="{F9D4C586-3D9A-4D45-9742-B4D4E9B9F6AC}"/>
    <dgm:cxn modelId="{45225B20-B91F-E440-846D-F856209E7A2D}" type="presOf" srcId="{02B2A2F6-12A3-2B4F-A73D-126F588268E3}" destId="{40561AAF-87D7-6646-B910-89024629533B}" srcOrd="0" destOrd="0" presId="urn:microsoft.com/office/officeart/2005/8/layout/hierarchy1"/>
    <dgm:cxn modelId="{B48E9627-04EB-5840-8586-03F64119A0FC}" type="presOf" srcId="{85FED35D-9784-6544-90BE-A261B6B7C9BD}" destId="{1E7BC6DB-03B6-0642-9D25-F2A87BECA662}" srcOrd="0" destOrd="0" presId="urn:microsoft.com/office/officeart/2005/8/layout/hierarchy1"/>
    <dgm:cxn modelId="{187EE227-F7C0-F441-A64E-FC9A3D1D2CBD}" type="presOf" srcId="{FAB9DF47-F0C3-ED4D-A613-18B87CB7EB92}" destId="{CAC02F0A-1768-7447-9D8D-58BC8C128528}" srcOrd="0" destOrd="0" presId="urn:microsoft.com/office/officeart/2005/8/layout/hierarchy1"/>
    <dgm:cxn modelId="{5010FF28-6F26-294A-8120-9AA5AD45B27F}" srcId="{065BCA09-1EC8-B34C-8DD4-571EFB502A85}" destId="{FF08B160-E613-284D-A5DB-089FC5BCFA54}" srcOrd="0" destOrd="0" parTransId="{33778948-045A-7C49-92E9-BEC8E900FA56}" sibTransId="{5A0A3E63-54EA-9E4D-9DAD-1683B289061A}"/>
    <dgm:cxn modelId="{3FE7162B-51DB-C740-B72E-ACF8D99A8F31}" type="presOf" srcId="{065BCA09-1EC8-B34C-8DD4-571EFB502A85}" destId="{D1B4062E-27C9-5543-9E64-FB4E53AD873E}" srcOrd="0" destOrd="0" presId="urn:microsoft.com/office/officeart/2005/8/layout/hierarchy1"/>
    <dgm:cxn modelId="{B84D112E-606E-DB4C-BE79-B5137BFB5C95}" type="presOf" srcId="{F45A26F4-8DEA-914E-8B28-0ABE372BBC70}" destId="{B7B613A6-843A-4345-8565-BD83C365A632}" srcOrd="0" destOrd="0" presId="urn:microsoft.com/office/officeart/2005/8/layout/hierarchy1"/>
    <dgm:cxn modelId="{48CFF630-06BD-8343-856A-CE8B0DD8D0DF}" type="presOf" srcId="{A648B99D-7F4C-2A4D-9B9B-39A9E20380CC}" destId="{FBEA7B75-2406-2A4D-8B43-5A83DFEB234A}" srcOrd="0" destOrd="0" presId="urn:microsoft.com/office/officeart/2005/8/layout/hierarchy1"/>
    <dgm:cxn modelId="{7DC5053A-F5A5-D34D-9742-6D7F0EFAE819}" srcId="{FF08B160-E613-284D-A5DB-089FC5BCFA54}" destId="{82144492-4C04-144D-ABBA-140F77509654}" srcOrd="0" destOrd="0" parTransId="{88F6CE07-D6FF-D743-A724-FDA2EDF9C33E}" sibTransId="{63585D35-BB64-034F-B72F-CB196067F3DB}"/>
    <dgm:cxn modelId="{F6F2E242-34B5-304E-812B-C6350A5DD1C8}" type="presOf" srcId="{3275EC83-7990-CA4C-BB03-3EBB569F12ED}" destId="{56F46794-C668-D442-8FAB-37F89922B0E1}" srcOrd="0" destOrd="0" presId="urn:microsoft.com/office/officeart/2005/8/layout/hierarchy1"/>
    <dgm:cxn modelId="{6C5FF745-E9B4-F24A-B663-957A0A951FA3}" srcId="{436C0058-37F0-0345-9918-0901CB0DA5A8}" destId="{D96C0BA0-82AE-BC4E-82DC-0A9BCE6EB587}" srcOrd="1" destOrd="0" parTransId="{02B2A2F6-12A3-2B4F-A73D-126F588268E3}" sibTransId="{E4292C99-F494-A543-AAAC-AF28101B8189}"/>
    <dgm:cxn modelId="{01F81248-5768-034E-A7DD-97696CBF5B07}" type="presOf" srcId="{2E0ABAD7-5542-8C43-AC73-466659BADACA}" destId="{E926D40E-6B90-6D46-9B8F-4866BDC54329}" srcOrd="0" destOrd="0" presId="urn:microsoft.com/office/officeart/2005/8/layout/hierarchy1"/>
    <dgm:cxn modelId="{B7C3464D-0CF2-6F41-BB46-0FC0BE4C9D84}" type="presOf" srcId="{18099D62-9BDC-A54A-A39F-45A672B175E8}" destId="{30944328-5814-8640-9BA9-40DBA3F3FBC6}" srcOrd="0" destOrd="0" presId="urn:microsoft.com/office/officeart/2005/8/layout/hierarchy1"/>
    <dgm:cxn modelId="{13FD5A4F-89F5-304A-89D2-16D93B48AF76}" type="presOf" srcId="{FF08B160-E613-284D-A5DB-089FC5BCFA54}" destId="{AADD9976-4B6C-2B45-AA1C-A5A667C0FDE4}" srcOrd="0" destOrd="0" presId="urn:microsoft.com/office/officeart/2005/8/layout/hierarchy1"/>
    <dgm:cxn modelId="{2F83CD4F-4F98-D642-BE69-2DB1117F5E17}" type="presOf" srcId="{AA88055B-2C76-014E-AA1E-C5A555DBC103}" destId="{AE4E0976-ABA5-E041-9FC7-F9E94709472F}" srcOrd="0" destOrd="0" presId="urn:microsoft.com/office/officeart/2005/8/layout/hierarchy1"/>
    <dgm:cxn modelId="{3435D84F-66BE-6D4C-B0C3-B4BD404B3398}" srcId="{C0AF68EF-0B0A-1A4B-8D25-3E568E199937}" destId="{B44553A0-C1A9-8848-90E6-0DE54FAEC9A3}" srcOrd="0" destOrd="0" parTransId="{4BE5B516-CE85-0E48-9EE6-721B139A49B5}" sibTransId="{7CFE5D46-8E5B-DF42-88F4-10FF94132B6E}"/>
    <dgm:cxn modelId="{EBD4D253-F3AF-4E42-96BE-043AE1801D7B}" type="presOf" srcId="{B10DF1B1-246B-C241-8E2F-690C39B0E736}" destId="{788A0897-9625-6744-A837-F70160B0E32E}" srcOrd="0" destOrd="0" presId="urn:microsoft.com/office/officeart/2005/8/layout/hierarchy1"/>
    <dgm:cxn modelId="{EE1E4258-D5B7-E042-8FAD-8994E1BE4D8E}" srcId="{FF08B160-E613-284D-A5DB-089FC5BCFA54}" destId="{C0AF68EF-0B0A-1A4B-8D25-3E568E199937}" srcOrd="1" destOrd="0" parTransId="{084F77F1-7FBC-844E-BE79-EA50FBD02A35}" sibTransId="{623746CB-1342-2743-AC83-08E83CF5D327}"/>
    <dgm:cxn modelId="{6386135E-1533-D948-A87C-32B856E5C814}" type="presOf" srcId="{0D02DA7C-A03E-B746-A9DE-6C45935176CC}" destId="{54ACB6A9-97E5-764C-B260-1A597CD72656}" srcOrd="0" destOrd="0" presId="urn:microsoft.com/office/officeart/2005/8/layout/hierarchy1"/>
    <dgm:cxn modelId="{4A889C5E-942A-EE47-9C96-394CF43C0A5A}" type="presOf" srcId="{794E2CD8-9D58-AA49-9C46-66E38964D5EF}" destId="{92E503E1-7DC2-644B-8C65-E4AAC4F4020E}" srcOrd="0" destOrd="0" presId="urn:microsoft.com/office/officeart/2005/8/layout/hierarchy1"/>
    <dgm:cxn modelId="{9AE1A85F-A80A-0740-8833-43FDB58E7D80}" type="presOf" srcId="{F8F25645-02C9-264F-B36F-FE2A4F2ABD90}" destId="{3468BA11-707D-AA4E-8B20-48F9DE835495}" srcOrd="0" destOrd="0" presId="urn:microsoft.com/office/officeart/2005/8/layout/hierarchy1"/>
    <dgm:cxn modelId="{D5C05F63-52A2-074C-BB7A-56607F72ACC0}" type="presOf" srcId="{B60F901F-6F9B-4349-8F16-4995D2AAB6F8}" destId="{533624C1-577E-A54F-AA6D-BBB3D75221F7}" srcOrd="0" destOrd="0" presId="urn:microsoft.com/office/officeart/2005/8/layout/hierarchy1"/>
    <dgm:cxn modelId="{331F9D63-9438-CF43-89DB-DBE91CE0CB58}" type="presOf" srcId="{A27F67A4-C74A-B246-956B-F7D6F5E389FF}" destId="{993F2731-1311-6343-A50B-7A17B626E795}" srcOrd="0" destOrd="0" presId="urn:microsoft.com/office/officeart/2005/8/layout/hierarchy1"/>
    <dgm:cxn modelId="{F9C03766-BFDD-2D4A-A3F6-CDAA6C1C235F}" srcId="{B6D1304D-9CC4-4C45-A7F0-3E7AF2D924F9}" destId="{386854AB-3E0E-6740-ACBC-5155A185C4A7}" srcOrd="0" destOrd="0" parTransId="{990807DE-C4B7-EC44-9672-4F3F168759D5}" sibTransId="{FD5A6EC8-C620-1249-95F7-CB0BDB599E3B}"/>
    <dgm:cxn modelId="{39033A67-E038-9C49-B00F-34B627A86AFB}" type="presOf" srcId="{0A60CFA5-4299-6043-B787-389BA007C337}" destId="{3C053503-9585-A146-8868-807460DD0C60}" srcOrd="0" destOrd="0" presId="urn:microsoft.com/office/officeart/2005/8/layout/hierarchy1"/>
    <dgm:cxn modelId="{1654B667-E6DE-2347-9D2E-F315FF06AA63}" srcId="{1C147B32-AD1B-844A-8BC0-496DFCFAD74A}" destId="{9A29A45D-D789-C142-A8F9-349C91733036}" srcOrd="0" destOrd="0" parTransId="{9F184A7A-552B-724D-9C05-204038656AF7}" sibTransId="{D61AD8B5-C30F-7444-B041-17A76A8338E7}"/>
    <dgm:cxn modelId="{DDE3BE68-DFEF-6648-B35A-36CF26F3C254}" type="presOf" srcId="{386854AB-3E0E-6740-ACBC-5155A185C4A7}" destId="{AAE4CBA3-C7C6-4E49-838D-7660582A2E55}" srcOrd="0" destOrd="0" presId="urn:microsoft.com/office/officeart/2005/8/layout/hierarchy1"/>
    <dgm:cxn modelId="{6A1F016A-DCCD-FC46-9C2F-B8822212B55E}" srcId="{AA88055B-2C76-014E-AA1E-C5A555DBC103}" destId="{7A0D4564-424B-064E-8B54-6C1814A363C9}" srcOrd="0" destOrd="0" parTransId="{794E2CD8-9D58-AA49-9C46-66E38964D5EF}" sibTransId="{786BA9CB-5872-0749-A37E-21AAD7F9EB8D}"/>
    <dgm:cxn modelId="{ABD7246D-5A7C-FD4E-A697-D24BDFA80B62}" type="presOf" srcId="{76B4C495-8F12-224A-A6E1-3DB92C4DDEB5}" destId="{B2B8AE39-DC81-3C45-AD26-0C560E19C33C}" srcOrd="0" destOrd="0" presId="urn:microsoft.com/office/officeart/2005/8/layout/hierarchy1"/>
    <dgm:cxn modelId="{0996E96D-812C-C449-B78B-935AB12E1081}" type="presOf" srcId="{D8487D95-1C3D-F441-BCC1-B55846632E24}" destId="{1A5DD902-E74D-874C-9E42-D63646E40D21}" srcOrd="0" destOrd="0" presId="urn:microsoft.com/office/officeart/2005/8/layout/hierarchy1"/>
    <dgm:cxn modelId="{EEB99C73-27DE-7B41-8E6B-911DC050AFE5}" srcId="{B44553A0-C1A9-8848-90E6-0DE54FAEC9A3}" destId="{3AFDB01A-7669-2E48-9D23-337F0CF408A6}" srcOrd="2" destOrd="0" parTransId="{F8F25645-02C9-264F-B36F-FE2A4F2ABD90}" sibTransId="{7001257F-6E87-484D-A236-445A40F29D78}"/>
    <dgm:cxn modelId="{F248C173-37F3-654C-A510-D58BCC0FB374}" type="presOf" srcId="{1C147B32-AD1B-844A-8BC0-496DFCFAD74A}" destId="{9C8163FF-BD56-6543-BE74-38C3A4DD2405}" srcOrd="0" destOrd="0" presId="urn:microsoft.com/office/officeart/2005/8/layout/hierarchy1"/>
    <dgm:cxn modelId="{DDEEFD73-C0D1-4A4E-91EB-D1FA35B0DCE6}" type="presOf" srcId="{0A34413C-E162-994B-999B-3DD52BCF0C1A}" destId="{A285975B-1442-5646-B3E9-6863735A05CC}" srcOrd="0" destOrd="0" presId="urn:microsoft.com/office/officeart/2005/8/layout/hierarchy1"/>
    <dgm:cxn modelId="{8BAAFE77-4B1F-B244-9E57-EB109D7DD9F6}" type="presOf" srcId="{65328FF1-4A91-8345-8478-6991C96778F6}" destId="{58289D82-F512-9D4A-9975-9F8978060794}" srcOrd="0" destOrd="0" presId="urn:microsoft.com/office/officeart/2005/8/layout/hierarchy1"/>
    <dgm:cxn modelId="{2C19EC7B-A31F-4B43-8A41-CCB2FA67E671}" type="presOf" srcId="{B44553A0-C1A9-8848-90E6-0DE54FAEC9A3}" destId="{0B700FC9-3E53-1948-A966-3FFF0CBBB54A}" srcOrd="0" destOrd="0" presId="urn:microsoft.com/office/officeart/2005/8/layout/hierarchy1"/>
    <dgm:cxn modelId="{09BAB17C-13F7-D24B-B5F8-D9CE458DA321}" srcId="{C0AF68EF-0B0A-1A4B-8D25-3E568E199937}" destId="{6746B6D8-5D59-FB45-BBE0-1694E5C4FC6B}" srcOrd="1" destOrd="0" parTransId="{A648B99D-7F4C-2A4D-9B9B-39A9E20380CC}" sibTransId="{03D2F38D-61C1-4045-B32D-C013FF2C100B}"/>
    <dgm:cxn modelId="{A66BBF7C-ED7B-3E47-BC28-162653383C8B}" type="presOf" srcId="{ACC6883E-6268-0147-B687-9A8BB892654E}" destId="{A40492C7-7E1D-EC49-AF1A-7BB29D4BAD85}" srcOrd="0" destOrd="0" presId="urn:microsoft.com/office/officeart/2005/8/layout/hierarchy1"/>
    <dgm:cxn modelId="{4F295D7F-EF19-5E46-8B21-FA094AE85E5D}" type="presOf" srcId="{184B157B-7186-8E4A-A9F5-CDF14B5F9321}" destId="{C8433296-6B2B-0844-96AF-78CD3BBD320C}" srcOrd="0" destOrd="0" presId="urn:microsoft.com/office/officeart/2005/8/layout/hierarchy1"/>
    <dgm:cxn modelId="{55980F82-D2DF-0C4C-82EF-B307C2A6818E}" type="presOf" srcId="{5B2D9F3B-1D9B-F440-84D8-B15920B7A3A5}" destId="{9E5EC123-00C7-A249-AE4C-74B372F44D17}" srcOrd="0" destOrd="0" presId="urn:microsoft.com/office/officeart/2005/8/layout/hierarchy1"/>
    <dgm:cxn modelId="{027FF782-384C-CA46-9F2F-CCF62DC7D061}" type="presOf" srcId="{84BFFB01-5004-F243-A9F6-6B00AAF7149E}" destId="{4885865B-7D60-A542-BD25-6D40D04AD986}" srcOrd="0" destOrd="0" presId="urn:microsoft.com/office/officeart/2005/8/layout/hierarchy1"/>
    <dgm:cxn modelId="{CBA22087-B490-C64C-B017-A08B475F7D6E}" type="presOf" srcId="{DA3D19AC-B02B-7E4B-BA19-3906F40CA735}" destId="{E8EB8D9C-926E-004A-A62B-47013211CBBF}" srcOrd="0" destOrd="0" presId="urn:microsoft.com/office/officeart/2005/8/layout/hierarchy1"/>
    <dgm:cxn modelId="{2C797E88-D7B5-304A-9E17-B312A291B9A3}" type="presOf" srcId="{7A0D4564-424B-064E-8B54-6C1814A363C9}" destId="{85B33F1D-1E22-4B4D-BCEA-EB9B7A726CA4}" srcOrd="0" destOrd="0" presId="urn:microsoft.com/office/officeart/2005/8/layout/hierarchy1"/>
    <dgm:cxn modelId="{E38BC689-CEEB-1E41-BFB4-039F5DB95BE8}" type="presOf" srcId="{9765E795-D9E2-5E47-A6E3-AE6CCF78020E}" destId="{016043DD-0C86-E64C-A292-C145A3D955D3}" srcOrd="0" destOrd="0" presId="urn:microsoft.com/office/officeart/2005/8/layout/hierarchy1"/>
    <dgm:cxn modelId="{6D24768C-35CB-1047-8CAB-2AD66B4CB86F}" type="presOf" srcId="{EBB29DC7-58EC-8549-8651-1E584FBAA7C3}" destId="{D3D2044C-DE7D-0442-9136-5BEEF81589D8}" srcOrd="0" destOrd="0" presId="urn:microsoft.com/office/officeart/2005/8/layout/hierarchy1"/>
    <dgm:cxn modelId="{20EDCD93-26E7-B540-B919-6F1DF1A72A41}" type="presOf" srcId="{436C0058-37F0-0345-9918-0901CB0DA5A8}" destId="{244E77D2-777F-9849-81E9-B33BC8472482}" srcOrd="0" destOrd="0" presId="urn:microsoft.com/office/officeart/2005/8/layout/hierarchy1"/>
    <dgm:cxn modelId="{2860EF95-ECF0-244B-A771-7F263882EE28}" srcId="{6746B6D8-5D59-FB45-BBE0-1694E5C4FC6B}" destId="{B6D1304D-9CC4-4C45-A7F0-3E7AF2D924F9}" srcOrd="1" destOrd="0" parTransId="{DA3D19AC-B02B-7E4B-BA19-3906F40CA735}" sibTransId="{588FA488-766C-2C41-ABF5-A4DC236F5ECF}"/>
    <dgm:cxn modelId="{E2929496-70E8-CE4F-9A26-027A8D5DE5D1}" type="presOf" srcId="{B9AD46B5-9C28-5743-A4CE-1E33C317CB0D}" destId="{4B67F727-5D3B-B343-AE8A-35EB63A24BD0}" srcOrd="0" destOrd="0" presId="urn:microsoft.com/office/officeart/2005/8/layout/hierarchy1"/>
    <dgm:cxn modelId="{B9A7D998-FBB5-F042-9A9A-C2D4052DAC02}" type="presOf" srcId="{88F6CE07-D6FF-D743-A724-FDA2EDF9C33E}" destId="{FE90CD7C-29DA-C04F-9BC7-21A46BDA122E}" srcOrd="0" destOrd="0" presId="urn:microsoft.com/office/officeart/2005/8/layout/hierarchy1"/>
    <dgm:cxn modelId="{535B499A-6334-C24C-97DD-31C0455C4D52}" type="presOf" srcId="{AE018E5B-F140-D24B-BD27-5E17B3E69AB8}" destId="{96F703B2-D729-244C-A288-0823A1E523E4}" srcOrd="0" destOrd="0" presId="urn:microsoft.com/office/officeart/2005/8/layout/hierarchy1"/>
    <dgm:cxn modelId="{31A3F99B-C9BD-544B-B173-963A579B25EA}" type="presOf" srcId="{0BBC785F-97AE-A042-AA29-5FF248FE1733}" destId="{8F615ABF-A30E-584E-B783-F0B84C9E2190}" srcOrd="0" destOrd="0" presId="urn:microsoft.com/office/officeart/2005/8/layout/hierarchy1"/>
    <dgm:cxn modelId="{8A431C9E-EE8D-9641-AF73-1DCDA472AC0A}" srcId="{6746B6D8-5D59-FB45-BBE0-1694E5C4FC6B}" destId="{436C0058-37F0-0345-9918-0901CB0DA5A8}" srcOrd="3" destOrd="0" parTransId="{2E0ABAD7-5542-8C43-AC73-466659BADACA}" sibTransId="{772B278C-7F85-B04C-A6EE-9FE64E75F8FB}"/>
    <dgm:cxn modelId="{2BD975A3-F401-744F-A03B-EC8ABC49290A}" type="presOf" srcId="{41002EE2-3C99-F14A-A192-9EA58D22FAB3}" destId="{3E3424EF-424E-3E46-8BA8-B8891CBC3AC2}" srcOrd="0" destOrd="0" presId="urn:microsoft.com/office/officeart/2005/8/layout/hierarchy1"/>
    <dgm:cxn modelId="{874C57A5-ACBF-9A4C-87E9-2B682CB2BEAA}" srcId="{1C147B32-AD1B-844A-8BC0-496DFCFAD74A}" destId="{0BBC785F-97AE-A042-AA29-5FF248FE1733}" srcOrd="1" destOrd="0" parTransId="{AC6355F9-0931-1D4E-9E12-7E905A113611}" sibTransId="{656854BA-CEDE-7F4F-BAD4-B3FB1ADFD76E}"/>
    <dgm:cxn modelId="{5779D5AB-B45D-C145-89F6-F22FDD18A011}" type="presOf" srcId="{51C49A44-ECFF-8D46-8D9C-A42071898820}" destId="{788CBFC4-1CEB-4546-AC13-E05F0E5C4792}" srcOrd="0" destOrd="0" presId="urn:microsoft.com/office/officeart/2005/8/layout/hierarchy1"/>
    <dgm:cxn modelId="{50B24BB1-62A2-5E40-9326-F1AE79821EB7}" type="presOf" srcId="{1F18BB7D-6BE4-6A41-8B5D-E18C6D45EFD2}" destId="{044EB298-2486-2D40-991E-8F81E9D5E39D}" srcOrd="0" destOrd="0" presId="urn:microsoft.com/office/officeart/2005/8/layout/hierarchy1"/>
    <dgm:cxn modelId="{0FC9AAB1-3C27-E641-A96D-3014FBC645D7}" type="presOf" srcId="{B1A0CFB2-B15D-334E-8EA7-980C4D5DCA9B}" destId="{FD7845DB-B860-FE44-814F-D9CEF777378F}" srcOrd="0" destOrd="0" presId="urn:microsoft.com/office/officeart/2005/8/layout/hierarchy1"/>
    <dgm:cxn modelId="{B3A8A1B2-311E-7546-8310-846019DF94C7}" type="presOf" srcId="{9A29A45D-D789-C142-A8F9-349C91733036}" destId="{C9C5776F-5B6D-8544-B46B-0BAC66642A2F}" srcOrd="0" destOrd="0" presId="urn:microsoft.com/office/officeart/2005/8/layout/hierarchy1"/>
    <dgm:cxn modelId="{346F01B4-6960-1448-9B4E-BD1C97F757B8}" srcId="{AA88055B-2C76-014E-AA1E-C5A555DBC103}" destId="{41002EE2-3C99-F14A-A192-9EA58D22FAB3}" srcOrd="2" destOrd="0" parTransId="{1F18BB7D-6BE4-6A41-8B5D-E18C6D45EFD2}" sibTransId="{DC5CB30B-D715-CB42-852D-1B49A6E37AF0}"/>
    <dgm:cxn modelId="{3305F0B4-AB69-8A43-A66E-3F08441DF27A}" type="presOf" srcId="{33EC73FD-C6FE-A946-8950-598D2D80C8AE}" destId="{F35932A1-3CAA-ED44-AAA6-1B4B45E44D8E}" srcOrd="0" destOrd="0" presId="urn:microsoft.com/office/officeart/2005/8/layout/hierarchy1"/>
    <dgm:cxn modelId="{318022B5-7992-8243-BA6C-9EA0FB0FEA9A}" type="presOf" srcId="{C0AF68EF-0B0A-1A4B-8D25-3E568E199937}" destId="{D2218334-6F45-1B4E-AE5C-2F749E92BE29}" srcOrd="0" destOrd="0" presId="urn:microsoft.com/office/officeart/2005/8/layout/hierarchy1"/>
    <dgm:cxn modelId="{E15075B7-5A3B-624F-9408-68A4E788D7A7}" srcId="{58BFF2E0-EEB4-4E4F-AC50-1C8B9292E3BB}" destId="{0B429A30-2D13-9A49-98C5-B8F45D454EF9}" srcOrd="0" destOrd="0" parTransId="{EBB29DC7-58EC-8549-8651-1E584FBAA7C3}" sibTransId="{B676F562-0CBA-6840-B2C7-3E57DFF38426}"/>
    <dgm:cxn modelId="{89C8D9BA-F3DE-2A44-9C06-C4B75A6D13BC}" srcId="{B44553A0-C1A9-8848-90E6-0DE54FAEC9A3}" destId="{0D02DA7C-A03E-B746-A9DE-6C45935176CC}" srcOrd="0" destOrd="0" parTransId="{D8487D95-1C3D-F441-BCC1-B55846632E24}" sibTransId="{99494BBC-52C8-A840-BC23-C02C7E3B0B65}"/>
    <dgm:cxn modelId="{013A90C4-79A3-2848-AEB4-0FC1B5E52849}" type="presOf" srcId="{4BE5B516-CE85-0E48-9EE6-721B139A49B5}" destId="{0C14185C-BD3B-394D-BB9A-E795316B43E4}" srcOrd="0" destOrd="0" presId="urn:microsoft.com/office/officeart/2005/8/layout/hierarchy1"/>
    <dgm:cxn modelId="{A01C03C5-03D8-DC47-A00D-4862CCF13E5A}" type="presOf" srcId="{6746B6D8-5D59-FB45-BBE0-1694E5C4FC6B}" destId="{7D725ACB-645C-0D4D-B08E-03CA6866D9F6}" srcOrd="0" destOrd="0" presId="urn:microsoft.com/office/officeart/2005/8/layout/hierarchy1"/>
    <dgm:cxn modelId="{384E92C6-712B-BA4A-8968-78E6BF0E93C8}" type="presOf" srcId="{3DD4B70A-84E9-164A-A93E-A0BF8F6DE177}" destId="{6E081B5E-A5F5-9647-8ACD-47C4182CEA60}" srcOrd="0" destOrd="0" presId="urn:microsoft.com/office/officeart/2005/8/layout/hierarchy1"/>
    <dgm:cxn modelId="{954009C7-608C-3A49-9E60-69DC28DE59E1}" type="presOf" srcId="{9CA13057-6E8E-2048-9842-D50D1C9968A4}" destId="{EF0D21C1-CB87-B943-BD18-9D53BE526121}" srcOrd="0" destOrd="0" presId="urn:microsoft.com/office/officeart/2005/8/layout/hierarchy1"/>
    <dgm:cxn modelId="{8D15C6CC-9062-7249-9CA4-B4B7BF785ADC}" type="presOf" srcId="{8D5B0E2B-B3D1-0E4F-ABF9-5ECB802649C5}" destId="{9C50FDAE-65FF-F34C-A5DD-A68D6DDB2008}" srcOrd="0" destOrd="0" presId="urn:microsoft.com/office/officeart/2005/8/layout/hierarchy1"/>
    <dgm:cxn modelId="{2D07C8D1-D86C-7B40-806B-15EFA186A7E1}" type="presOf" srcId="{B6D1304D-9CC4-4C45-A7F0-3E7AF2D924F9}" destId="{BD01C639-5DFB-774D-82FE-92B6D203A54B}" srcOrd="0" destOrd="0" presId="urn:microsoft.com/office/officeart/2005/8/layout/hierarchy1"/>
    <dgm:cxn modelId="{224E1AD5-6432-7D47-9617-72E8989146B6}" type="presOf" srcId="{2575EA36-5528-3F43-A042-79BAC6D4E0A6}" destId="{A013F47E-200E-544F-B2C5-B7A8CCEAD5FB}" srcOrd="0" destOrd="0" presId="urn:microsoft.com/office/officeart/2005/8/layout/hierarchy1"/>
    <dgm:cxn modelId="{B5801CD6-A87A-1843-A517-46D8D464997B}" type="presOf" srcId="{084F77F1-7FBC-844E-BE79-EA50FBD02A35}" destId="{C9B7830B-D1A5-CE40-889C-A46A7DB021E0}" srcOrd="0" destOrd="0" presId="urn:microsoft.com/office/officeart/2005/8/layout/hierarchy1"/>
    <dgm:cxn modelId="{2401CDD6-3A5C-934A-82EF-0AB9093050C4}" type="presOf" srcId="{9F184A7A-552B-724D-9C05-204038656AF7}" destId="{23A03981-B4C7-CD4E-8CDD-F6882188B0B5}" srcOrd="0" destOrd="0" presId="urn:microsoft.com/office/officeart/2005/8/layout/hierarchy1"/>
    <dgm:cxn modelId="{7D1ACDD7-4A52-7847-8223-91C96934A37E}" type="presOf" srcId="{AA76C333-DA5B-614C-85E8-2DFB3CA442EC}" destId="{33D6817C-A16B-E24E-AA28-97D2083C5A03}" srcOrd="0" destOrd="0" presId="urn:microsoft.com/office/officeart/2005/8/layout/hierarchy1"/>
    <dgm:cxn modelId="{8E5DFFDD-387D-1A46-83CD-FC40C5A6740F}" srcId="{FAB9DF47-F0C3-ED4D-A613-18B87CB7EB92}" destId="{8CDD2536-0195-1F44-9FE2-4E7EC710C0EC}" srcOrd="0" destOrd="0" parTransId="{A2D6444A-D9CF-CE4C-9946-9D7E5D3DC541}" sibTransId="{73BD8199-AC9E-0843-9A48-8DE90DD2F796}"/>
    <dgm:cxn modelId="{4BC14DE2-3EF8-FC49-8852-C3BEB139E707}" type="presOf" srcId="{AC6355F9-0931-1D4E-9E12-7E905A113611}" destId="{6ACAE277-0539-2D48-9068-38EE0D4C5741}" srcOrd="0" destOrd="0" presId="urn:microsoft.com/office/officeart/2005/8/layout/hierarchy1"/>
    <dgm:cxn modelId="{0ACE52E5-32C6-9D4B-B4CB-77273EB59C09}" srcId="{82144492-4C04-144D-ABBA-140F77509654}" destId="{AA88055B-2C76-014E-AA1E-C5A555DBC103}" srcOrd="1" destOrd="0" parTransId="{3275EC83-7990-CA4C-BB03-3EBB569F12ED}" sibTransId="{51FAF621-BC7B-2746-B11F-00D9F99451F5}"/>
    <dgm:cxn modelId="{531AEEE9-690D-5F44-A11B-EED539A57DB6}" srcId="{B44553A0-C1A9-8848-90E6-0DE54FAEC9A3}" destId="{58BFF2E0-EEB4-4E4F-AC50-1C8B9292E3BB}" srcOrd="4" destOrd="0" parTransId="{AE018E5B-F140-D24B-BD27-5E17B3E69AB8}" sibTransId="{7371639E-9F23-3545-BC81-6CAAF9ABCEEE}"/>
    <dgm:cxn modelId="{0DD465EB-9E0D-4C42-A6E8-DF055425B837}" type="presOf" srcId="{A2D6444A-D9CF-CE4C-9946-9D7E5D3DC541}" destId="{2E7F6E8F-556B-4448-A535-1FE4D8A0D671}" srcOrd="0" destOrd="0" presId="urn:microsoft.com/office/officeart/2005/8/layout/hierarchy1"/>
    <dgm:cxn modelId="{B06657ED-DC73-1C45-BF51-8EF0BCDE953B}" type="presOf" srcId="{990807DE-C4B7-EC44-9672-4F3F168759D5}" destId="{8CDDB798-851F-5749-8626-91DC95540C71}" srcOrd="0" destOrd="0" presId="urn:microsoft.com/office/officeart/2005/8/layout/hierarchy1"/>
    <dgm:cxn modelId="{F8F7C3ED-72DF-9744-B85A-53F68E7707E6}" type="presOf" srcId="{8CDD2536-0195-1F44-9FE2-4E7EC710C0EC}" destId="{94D35E85-3FBC-7144-AC9C-AAD2457C6384}" srcOrd="0" destOrd="0" presId="urn:microsoft.com/office/officeart/2005/8/layout/hierarchy1"/>
    <dgm:cxn modelId="{F30D02F0-63E7-9049-87FE-80A80965D151}" type="presOf" srcId="{DE629DF9-3CD6-9F40-B178-87F0DD17BECC}" destId="{BA88D996-617A-4D40-90EB-8D300DB6C593}" srcOrd="0" destOrd="0" presId="urn:microsoft.com/office/officeart/2005/8/layout/hierarchy1"/>
    <dgm:cxn modelId="{36319AF0-3451-2C42-BF25-FC8F22756C38}" srcId="{B1A0CFB2-B15D-334E-8EA7-980C4D5DCA9B}" destId="{ACC6883E-6268-0147-B687-9A8BB892654E}" srcOrd="1" destOrd="0" parTransId="{76B4C495-8F12-224A-A6E1-3DB92C4DDEB5}" sibTransId="{CE2E7281-5AFE-4F46-802C-9B7CBF8B135C}"/>
    <dgm:cxn modelId="{0559E8F0-131D-DC45-B3F4-B6E2451A0AEF}" type="presOf" srcId="{0B429A30-2D13-9A49-98C5-B8F45D454EF9}" destId="{D4B752D8-FEC3-B347-AED8-E0D803FF6495}" srcOrd="0" destOrd="0" presId="urn:microsoft.com/office/officeart/2005/8/layout/hierarchy1"/>
    <dgm:cxn modelId="{309BD8F4-5D39-6D4E-AEE4-EF73B192FEDA}" type="presOf" srcId="{A6EF116F-31DE-A24F-A24C-B12FFAF652C8}" destId="{69CD7339-7E1F-9048-9780-48B3EFA9D2A8}" srcOrd="0" destOrd="0" presId="urn:microsoft.com/office/officeart/2005/8/layout/hierarchy1"/>
    <dgm:cxn modelId="{81423CF7-B8B2-1C4B-A4AB-85BC124721C3}" srcId="{AA88055B-2C76-014E-AA1E-C5A555DBC103}" destId="{B1A0CFB2-B15D-334E-8EA7-980C4D5DCA9B}" srcOrd="1" destOrd="0" parTransId="{B9AD46B5-9C28-5743-A4CE-1E33C317CB0D}" sibTransId="{B664454B-80B3-3E40-805E-E5F5B75D15EC}"/>
    <dgm:cxn modelId="{755D61FB-45C9-D844-9F45-8002EF58C958}" srcId="{B44553A0-C1A9-8848-90E6-0DE54FAEC9A3}" destId="{8D5B0E2B-B3D1-0E4F-ABF9-5ECB802649C5}" srcOrd="3" destOrd="0" parTransId="{85FED35D-9784-6544-90BE-A261B6B7C9BD}" sibTransId="{C70A7308-02C7-5443-A4E8-627EAFD4ECC5}"/>
    <dgm:cxn modelId="{2AFC93FC-12DA-3C45-8677-AC328DBFDA63}" srcId="{6746B6D8-5D59-FB45-BBE0-1694E5C4FC6B}" destId="{1C147B32-AD1B-844A-8BC0-496DFCFAD74A}" srcOrd="0" destOrd="0" parTransId="{DE629DF9-3CD6-9F40-B178-87F0DD17BECC}" sibTransId="{4256E8DF-1B47-2148-BA0E-50593F1CFC3E}"/>
    <dgm:cxn modelId="{64124BFD-1F60-D444-966E-36E7BDAD4402}" srcId="{33EC73FD-C6FE-A946-8950-598D2D80C8AE}" destId="{8B7F3548-8BF7-A74E-AC51-EE60E2D77733}" srcOrd="0" destOrd="0" parTransId="{A27F67A4-C74A-B246-956B-F7D6F5E389FF}" sibTransId="{59E08FD1-5B62-1042-AB02-35C618F6CDE4}"/>
    <dgm:cxn modelId="{81BDF7FF-8866-D84E-B50F-51E48C636D20}" type="presOf" srcId="{8B7F3548-8BF7-A74E-AC51-EE60E2D77733}" destId="{06E129ED-0B9B-CD41-BE0F-1FCEA609C151}" srcOrd="0" destOrd="0" presId="urn:microsoft.com/office/officeart/2005/8/layout/hierarchy1"/>
    <dgm:cxn modelId="{AE62C726-A9D8-BC48-9783-E14B6615C63E}" type="presParOf" srcId="{D1B4062E-27C9-5543-9E64-FB4E53AD873E}" destId="{6440370C-592B-4149-ABC0-78462DF045A6}" srcOrd="0" destOrd="0" presId="urn:microsoft.com/office/officeart/2005/8/layout/hierarchy1"/>
    <dgm:cxn modelId="{4F479052-0E42-934E-8B89-B55D7D64DE92}" type="presParOf" srcId="{6440370C-592B-4149-ABC0-78462DF045A6}" destId="{AABF5614-2A8B-AA4D-908D-6CF9B42DC21E}" srcOrd="0" destOrd="0" presId="urn:microsoft.com/office/officeart/2005/8/layout/hierarchy1"/>
    <dgm:cxn modelId="{45DCFA8B-6E01-154C-A82B-66F9D8AE6F7A}" type="presParOf" srcId="{AABF5614-2A8B-AA4D-908D-6CF9B42DC21E}" destId="{4C543CA3-1B77-3947-A09E-B93FF9C04B00}" srcOrd="0" destOrd="0" presId="urn:microsoft.com/office/officeart/2005/8/layout/hierarchy1"/>
    <dgm:cxn modelId="{05FC6E8A-5524-0D47-A142-AF2580D9EC43}" type="presParOf" srcId="{AABF5614-2A8B-AA4D-908D-6CF9B42DC21E}" destId="{AADD9976-4B6C-2B45-AA1C-A5A667C0FDE4}" srcOrd="1" destOrd="0" presId="urn:microsoft.com/office/officeart/2005/8/layout/hierarchy1"/>
    <dgm:cxn modelId="{60BB3F97-5812-1F40-BBDB-E8BF30C97561}" type="presParOf" srcId="{6440370C-592B-4149-ABC0-78462DF045A6}" destId="{4B467F33-4ECC-B043-B52E-CDBA28B8F899}" srcOrd="1" destOrd="0" presId="urn:microsoft.com/office/officeart/2005/8/layout/hierarchy1"/>
    <dgm:cxn modelId="{CEEE528F-36E3-2E4A-92CF-264DCE517713}" type="presParOf" srcId="{4B467F33-4ECC-B043-B52E-CDBA28B8F899}" destId="{FE90CD7C-29DA-C04F-9BC7-21A46BDA122E}" srcOrd="0" destOrd="0" presId="urn:microsoft.com/office/officeart/2005/8/layout/hierarchy1"/>
    <dgm:cxn modelId="{D5729942-DDA1-F24E-B497-071633C0412E}" type="presParOf" srcId="{4B467F33-4ECC-B043-B52E-CDBA28B8F899}" destId="{A89F805A-7E56-C941-A1CC-4C18A3D48222}" srcOrd="1" destOrd="0" presId="urn:microsoft.com/office/officeart/2005/8/layout/hierarchy1"/>
    <dgm:cxn modelId="{EC6E477A-21ED-2F4A-92E3-18762973A308}" type="presParOf" srcId="{A89F805A-7E56-C941-A1CC-4C18A3D48222}" destId="{01A22DC4-A5D4-274E-B6D6-BDCDB16D2DFF}" srcOrd="0" destOrd="0" presId="urn:microsoft.com/office/officeart/2005/8/layout/hierarchy1"/>
    <dgm:cxn modelId="{1F44EABB-3EE1-8544-B33F-0C9396A997EA}" type="presParOf" srcId="{01A22DC4-A5D4-274E-B6D6-BDCDB16D2DFF}" destId="{46525AD4-651E-3D48-9671-0412E3D380D8}" srcOrd="0" destOrd="0" presId="urn:microsoft.com/office/officeart/2005/8/layout/hierarchy1"/>
    <dgm:cxn modelId="{10F1694C-B49A-0647-A71D-1A7FD7BD6D32}" type="presParOf" srcId="{01A22DC4-A5D4-274E-B6D6-BDCDB16D2DFF}" destId="{FDBC212A-E87A-9043-BDE3-579171971DE4}" srcOrd="1" destOrd="0" presId="urn:microsoft.com/office/officeart/2005/8/layout/hierarchy1"/>
    <dgm:cxn modelId="{2ECD1A65-FDAB-C048-8ABB-693793597004}" type="presParOf" srcId="{A89F805A-7E56-C941-A1CC-4C18A3D48222}" destId="{4DCE5EC1-E4EB-394D-8090-43CD93118C17}" srcOrd="1" destOrd="0" presId="urn:microsoft.com/office/officeart/2005/8/layout/hierarchy1"/>
    <dgm:cxn modelId="{C6AB46E9-3318-3A46-A262-15E8A932D87E}" type="presParOf" srcId="{4DCE5EC1-E4EB-394D-8090-43CD93118C17}" destId="{A285975B-1442-5646-B3E9-6863735A05CC}" srcOrd="0" destOrd="0" presId="urn:microsoft.com/office/officeart/2005/8/layout/hierarchy1"/>
    <dgm:cxn modelId="{86AC7935-B092-6443-938A-51A568045E83}" type="presParOf" srcId="{4DCE5EC1-E4EB-394D-8090-43CD93118C17}" destId="{07FF78AE-A556-6845-890E-09DECBE7347D}" srcOrd="1" destOrd="0" presId="urn:microsoft.com/office/officeart/2005/8/layout/hierarchy1"/>
    <dgm:cxn modelId="{8D0D4FE8-E259-1C4D-B7DB-ECA567932EFE}" type="presParOf" srcId="{07FF78AE-A556-6845-890E-09DECBE7347D}" destId="{13D97A18-95DB-C246-8BC7-C2559FEAA11A}" srcOrd="0" destOrd="0" presId="urn:microsoft.com/office/officeart/2005/8/layout/hierarchy1"/>
    <dgm:cxn modelId="{46716DDE-AECA-6C40-B41F-691775D2172B}" type="presParOf" srcId="{13D97A18-95DB-C246-8BC7-C2559FEAA11A}" destId="{36F674FA-2517-E642-8D2E-55EA5668A2A5}" srcOrd="0" destOrd="0" presId="urn:microsoft.com/office/officeart/2005/8/layout/hierarchy1"/>
    <dgm:cxn modelId="{FC2D5522-FD86-6A4B-9AFF-B97B6DC291F7}" type="presParOf" srcId="{13D97A18-95DB-C246-8BC7-C2559FEAA11A}" destId="{6E081B5E-A5F5-9647-8ACD-47C4182CEA60}" srcOrd="1" destOrd="0" presId="urn:microsoft.com/office/officeart/2005/8/layout/hierarchy1"/>
    <dgm:cxn modelId="{39B848A2-7CDF-5043-AA5F-0EC6015D8315}" type="presParOf" srcId="{07FF78AE-A556-6845-890E-09DECBE7347D}" destId="{60486EB0-7AE6-024D-9B18-82EAD8C43798}" srcOrd="1" destOrd="0" presId="urn:microsoft.com/office/officeart/2005/8/layout/hierarchy1"/>
    <dgm:cxn modelId="{2BF9E158-E040-074A-86AE-774B8B5B801B}" type="presParOf" srcId="{4DCE5EC1-E4EB-394D-8090-43CD93118C17}" destId="{56F46794-C668-D442-8FAB-37F89922B0E1}" srcOrd="2" destOrd="0" presId="urn:microsoft.com/office/officeart/2005/8/layout/hierarchy1"/>
    <dgm:cxn modelId="{93A2E2C5-7AF6-E444-AC79-0DA90927F827}" type="presParOf" srcId="{4DCE5EC1-E4EB-394D-8090-43CD93118C17}" destId="{F046F3C0-B7D9-A04A-87D4-B1041495F1E7}" srcOrd="3" destOrd="0" presId="urn:microsoft.com/office/officeart/2005/8/layout/hierarchy1"/>
    <dgm:cxn modelId="{B1B24BA0-A318-4545-B0D9-4E40931590F0}" type="presParOf" srcId="{F046F3C0-B7D9-A04A-87D4-B1041495F1E7}" destId="{FF60A6CA-D25B-4048-9C96-39D5870CBD7D}" srcOrd="0" destOrd="0" presId="urn:microsoft.com/office/officeart/2005/8/layout/hierarchy1"/>
    <dgm:cxn modelId="{BC35E279-0652-3640-BF63-7C93A7231578}" type="presParOf" srcId="{FF60A6CA-D25B-4048-9C96-39D5870CBD7D}" destId="{080AD960-38ED-B949-8FBA-4EDA644EE531}" srcOrd="0" destOrd="0" presId="urn:microsoft.com/office/officeart/2005/8/layout/hierarchy1"/>
    <dgm:cxn modelId="{6FA8665C-7222-CF40-9BBD-C9A801A7A166}" type="presParOf" srcId="{FF60A6CA-D25B-4048-9C96-39D5870CBD7D}" destId="{AE4E0976-ABA5-E041-9FC7-F9E94709472F}" srcOrd="1" destOrd="0" presId="urn:microsoft.com/office/officeart/2005/8/layout/hierarchy1"/>
    <dgm:cxn modelId="{27FFD110-619D-BA43-BB09-E648B46B79CF}" type="presParOf" srcId="{F046F3C0-B7D9-A04A-87D4-B1041495F1E7}" destId="{B9DA2ECC-4D3D-9442-A2D1-D20DFD3C2AF9}" srcOrd="1" destOrd="0" presId="urn:microsoft.com/office/officeart/2005/8/layout/hierarchy1"/>
    <dgm:cxn modelId="{3D2FCE70-37D9-454E-B2E7-16277A46ABC4}" type="presParOf" srcId="{B9DA2ECC-4D3D-9442-A2D1-D20DFD3C2AF9}" destId="{92E503E1-7DC2-644B-8C65-E4AAC4F4020E}" srcOrd="0" destOrd="0" presId="urn:microsoft.com/office/officeart/2005/8/layout/hierarchy1"/>
    <dgm:cxn modelId="{0D4EF116-7B28-2F46-8DB3-ADDD5944CE46}" type="presParOf" srcId="{B9DA2ECC-4D3D-9442-A2D1-D20DFD3C2AF9}" destId="{D36940B4-6AB1-C441-AFA4-B988E9050864}" srcOrd="1" destOrd="0" presId="urn:microsoft.com/office/officeart/2005/8/layout/hierarchy1"/>
    <dgm:cxn modelId="{1A80DAC9-1973-7F49-AF46-668BAF4EFE96}" type="presParOf" srcId="{D36940B4-6AB1-C441-AFA4-B988E9050864}" destId="{248B4500-9B77-284B-A853-44A9868EC979}" srcOrd="0" destOrd="0" presId="urn:microsoft.com/office/officeart/2005/8/layout/hierarchy1"/>
    <dgm:cxn modelId="{4922ED89-1868-B84F-B1A5-B19E4EF31CD5}" type="presParOf" srcId="{248B4500-9B77-284B-A853-44A9868EC979}" destId="{1CDD96B1-4BDC-724D-8E95-546440A89D64}" srcOrd="0" destOrd="0" presId="urn:microsoft.com/office/officeart/2005/8/layout/hierarchy1"/>
    <dgm:cxn modelId="{94377BCC-8403-324A-906B-55B0C7AD4528}" type="presParOf" srcId="{248B4500-9B77-284B-A853-44A9868EC979}" destId="{85B33F1D-1E22-4B4D-BCEA-EB9B7A726CA4}" srcOrd="1" destOrd="0" presId="urn:microsoft.com/office/officeart/2005/8/layout/hierarchy1"/>
    <dgm:cxn modelId="{5E998465-677B-3C46-A63A-017B9753E843}" type="presParOf" srcId="{D36940B4-6AB1-C441-AFA4-B988E9050864}" destId="{96C962B5-65E4-9147-B7E3-20806BFAF1E8}" srcOrd="1" destOrd="0" presId="urn:microsoft.com/office/officeart/2005/8/layout/hierarchy1"/>
    <dgm:cxn modelId="{92EBE1A1-FB0D-6543-8D01-E728FC5794F4}" type="presParOf" srcId="{96C962B5-65E4-9147-B7E3-20806BFAF1E8}" destId="{9E5EC123-00C7-A249-AE4C-74B372F44D17}" srcOrd="0" destOrd="0" presId="urn:microsoft.com/office/officeart/2005/8/layout/hierarchy1"/>
    <dgm:cxn modelId="{A05C9F54-20D2-9047-A3FE-6A909C2F4FE0}" type="presParOf" srcId="{96C962B5-65E4-9147-B7E3-20806BFAF1E8}" destId="{DE476D24-45C5-764A-9C28-7DDA9B5CD125}" srcOrd="1" destOrd="0" presId="urn:microsoft.com/office/officeart/2005/8/layout/hierarchy1"/>
    <dgm:cxn modelId="{20BB6F9C-B9DB-F145-911E-02497398D8B7}" type="presParOf" srcId="{DE476D24-45C5-764A-9C28-7DDA9B5CD125}" destId="{E566ECB8-FF2F-E741-86F3-FEB6D5290F79}" srcOrd="0" destOrd="0" presId="urn:microsoft.com/office/officeart/2005/8/layout/hierarchy1"/>
    <dgm:cxn modelId="{608A043F-0BD0-DA42-A3E0-84AFF09262B1}" type="presParOf" srcId="{E566ECB8-FF2F-E741-86F3-FEB6D5290F79}" destId="{BE36C298-03D0-2248-86E8-4F04BD03A807}" srcOrd="0" destOrd="0" presId="urn:microsoft.com/office/officeart/2005/8/layout/hierarchy1"/>
    <dgm:cxn modelId="{4CB3A1AC-E631-4E46-B08D-3DD11B2FF69F}" type="presParOf" srcId="{E566ECB8-FF2F-E741-86F3-FEB6D5290F79}" destId="{30944328-5814-8640-9BA9-40DBA3F3FBC6}" srcOrd="1" destOrd="0" presId="urn:microsoft.com/office/officeart/2005/8/layout/hierarchy1"/>
    <dgm:cxn modelId="{C36508D9-4770-BA4F-ADDE-E8F50B895F9A}" type="presParOf" srcId="{DE476D24-45C5-764A-9C28-7DDA9B5CD125}" destId="{F84FAAE3-A648-2243-8A52-CD894C2E24D5}" srcOrd="1" destOrd="0" presId="urn:microsoft.com/office/officeart/2005/8/layout/hierarchy1"/>
    <dgm:cxn modelId="{E5DA974E-D7E2-7541-9539-90C4265AA080}" type="presParOf" srcId="{96C962B5-65E4-9147-B7E3-20806BFAF1E8}" destId="{3C053503-9585-A146-8868-807460DD0C60}" srcOrd="2" destOrd="0" presId="urn:microsoft.com/office/officeart/2005/8/layout/hierarchy1"/>
    <dgm:cxn modelId="{614BA38A-1CAB-CC44-93B0-622164F98C0C}" type="presParOf" srcId="{96C962B5-65E4-9147-B7E3-20806BFAF1E8}" destId="{FF401E32-307B-1B4F-B7C8-E41168894CD8}" srcOrd="3" destOrd="0" presId="urn:microsoft.com/office/officeart/2005/8/layout/hierarchy1"/>
    <dgm:cxn modelId="{ABA713AB-9791-F249-A2B3-C0B1C88181DB}" type="presParOf" srcId="{FF401E32-307B-1B4F-B7C8-E41168894CD8}" destId="{C287FC10-F59C-9B45-AFDE-B8AAFA360D58}" srcOrd="0" destOrd="0" presId="urn:microsoft.com/office/officeart/2005/8/layout/hierarchy1"/>
    <dgm:cxn modelId="{209346B8-FCBE-C14B-B606-8F99D22C9FBA}" type="presParOf" srcId="{C287FC10-F59C-9B45-AFDE-B8AAFA360D58}" destId="{60EF5463-3636-414E-B3DA-C906144282F7}" srcOrd="0" destOrd="0" presId="urn:microsoft.com/office/officeart/2005/8/layout/hierarchy1"/>
    <dgm:cxn modelId="{41B41259-E7E0-8A41-A1AA-62226CE9FDF4}" type="presParOf" srcId="{C287FC10-F59C-9B45-AFDE-B8AAFA360D58}" destId="{33D6817C-A16B-E24E-AA28-97D2083C5A03}" srcOrd="1" destOrd="0" presId="urn:microsoft.com/office/officeart/2005/8/layout/hierarchy1"/>
    <dgm:cxn modelId="{159AD44B-1320-F54F-8106-C7FA8A3F4B1B}" type="presParOf" srcId="{FF401E32-307B-1B4F-B7C8-E41168894CD8}" destId="{384FFA65-D0C3-F749-9EB2-9B92B0B9D9B6}" srcOrd="1" destOrd="0" presId="urn:microsoft.com/office/officeart/2005/8/layout/hierarchy1"/>
    <dgm:cxn modelId="{6429D7BA-1B6A-AF45-9934-FF0B6F7FA40E}" type="presParOf" srcId="{B9DA2ECC-4D3D-9442-A2D1-D20DFD3C2AF9}" destId="{4B67F727-5D3B-B343-AE8A-35EB63A24BD0}" srcOrd="2" destOrd="0" presId="urn:microsoft.com/office/officeart/2005/8/layout/hierarchy1"/>
    <dgm:cxn modelId="{71101414-1385-8142-81A7-70171E9F726E}" type="presParOf" srcId="{B9DA2ECC-4D3D-9442-A2D1-D20DFD3C2AF9}" destId="{0AB5BC2A-E137-3340-9595-FA6322EA23AB}" srcOrd="3" destOrd="0" presId="urn:microsoft.com/office/officeart/2005/8/layout/hierarchy1"/>
    <dgm:cxn modelId="{1C472079-84D8-1A40-9450-C43C5F3665EE}" type="presParOf" srcId="{0AB5BC2A-E137-3340-9595-FA6322EA23AB}" destId="{BB8D1118-34B0-2443-A0C8-CE38D836DE3F}" srcOrd="0" destOrd="0" presId="urn:microsoft.com/office/officeart/2005/8/layout/hierarchy1"/>
    <dgm:cxn modelId="{25C742AE-4AFE-8D47-8B9F-46C9A5CD93A3}" type="presParOf" srcId="{BB8D1118-34B0-2443-A0C8-CE38D836DE3F}" destId="{14BF09A5-46BD-214D-9D15-9F604C38CFA1}" srcOrd="0" destOrd="0" presId="urn:microsoft.com/office/officeart/2005/8/layout/hierarchy1"/>
    <dgm:cxn modelId="{59023248-2695-B14C-B8AE-0B186B3CDD82}" type="presParOf" srcId="{BB8D1118-34B0-2443-A0C8-CE38D836DE3F}" destId="{FD7845DB-B860-FE44-814F-D9CEF777378F}" srcOrd="1" destOrd="0" presId="urn:microsoft.com/office/officeart/2005/8/layout/hierarchy1"/>
    <dgm:cxn modelId="{F44A6D62-5502-924E-B357-745DF28CE595}" type="presParOf" srcId="{0AB5BC2A-E137-3340-9595-FA6322EA23AB}" destId="{5365AC7A-E9EA-8440-926A-3E7BA59FED73}" srcOrd="1" destOrd="0" presId="urn:microsoft.com/office/officeart/2005/8/layout/hierarchy1"/>
    <dgm:cxn modelId="{DD597947-8561-364F-9192-CC80294E7CCC}" type="presParOf" srcId="{5365AC7A-E9EA-8440-926A-3E7BA59FED73}" destId="{CD23C702-0928-0E47-99CC-54BA0F6DB8E2}" srcOrd="0" destOrd="0" presId="urn:microsoft.com/office/officeart/2005/8/layout/hierarchy1"/>
    <dgm:cxn modelId="{195F4FD7-3C1F-084A-8198-60C822F053CA}" type="presParOf" srcId="{5365AC7A-E9EA-8440-926A-3E7BA59FED73}" destId="{25EB7FF3-A718-6845-942C-3FAE57B6CA2D}" srcOrd="1" destOrd="0" presId="urn:microsoft.com/office/officeart/2005/8/layout/hierarchy1"/>
    <dgm:cxn modelId="{B5685CF9-8750-3440-BE16-DDC87B049E8C}" type="presParOf" srcId="{25EB7FF3-A718-6845-942C-3FAE57B6CA2D}" destId="{17CC05F2-B2EC-E044-9BE7-2D0E2A1541C5}" srcOrd="0" destOrd="0" presId="urn:microsoft.com/office/officeart/2005/8/layout/hierarchy1"/>
    <dgm:cxn modelId="{D8E39422-4E35-EB47-9D1B-2327F4533798}" type="presParOf" srcId="{17CC05F2-B2EC-E044-9BE7-2D0E2A1541C5}" destId="{D5A207D6-AD90-8445-939A-677B9207E6AD}" srcOrd="0" destOrd="0" presId="urn:microsoft.com/office/officeart/2005/8/layout/hierarchy1"/>
    <dgm:cxn modelId="{F18B2FB6-F4AE-FC48-B62E-D7900B34DC30}" type="presParOf" srcId="{17CC05F2-B2EC-E044-9BE7-2D0E2A1541C5}" destId="{F35932A1-3CAA-ED44-AAA6-1B4B45E44D8E}" srcOrd="1" destOrd="0" presId="urn:microsoft.com/office/officeart/2005/8/layout/hierarchy1"/>
    <dgm:cxn modelId="{DFA15BA4-645D-A24B-9E49-98C104D0BE13}" type="presParOf" srcId="{25EB7FF3-A718-6845-942C-3FAE57B6CA2D}" destId="{5C07D044-0751-8D4B-95E9-1B9AE72A92C2}" srcOrd="1" destOrd="0" presId="urn:microsoft.com/office/officeart/2005/8/layout/hierarchy1"/>
    <dgm:cxn modelId="{C34FE7BB-6D51-D949-8AAF-D49937FD1546}" type="presParOf" srcId="{5C07D044-0751-8D4B-95E9-1B9AE72A92C2}" destId="{993F2731-1311-6343-A50B-7A17B626E795}" srcOrd="0" destOrd="0" presId="urn:microsoft.com/office/officeart/2005/8/layout/hierarchy1"/>
    <dgm:cxn modelId="{514AE506-1FE3-734E-91F7-D7438BB86CA4}" type="presParOf" srcId="{5C07D044-0751-8D4B-95E9-1B9AE72A92C2}" destId="{3D23F717-3523-C14E-948D-32F450B2D19B}" srcOrd="1" destOrd="0" presId="urn:microsoft.com/office/officeart/2005/8/layout/hierarchy1"/>
    <dgm:cxn modelId="{03561A88-8F66-5747-BE5E-DB4D4161A100}" type="presParOf" srcId="{3D23F717-3523-C14E-948D-32F450B2D19B}" destId="{046E98D9-58A8-2D41-B17C-7DB4577D9933}" srcOrd="0" destOrd="0" presId="urn:microsoft.com/office/officeart/2005/8/layout/hierarchy1"/>
    <dgm:cxn modelId="{62FE9702-00D7-8B4B-BE6C-4F0592266C31}" type="presParOf" srcId="{046E98D9-58A8-2D41-B17C-7DB4577D9933}" destId="{6A515B7D-79AF-2144-AF93-C3A0437F1B8B}" srcOrd="0" destOrd="0" presId="urn:microsoft.com/office/officeart/2005/8/layout/hierarchy1"/>
    <dgm:cxn modelId="{C407A7D4-4D58-5841-BF52-EED95376632C}" type="presParOf" srcId="{046E98D9-58A8-2D41-B17C-7DB4577D9933}" destId="{06E129ED-0B9B-CD41-BE0F-1FCEA609C151}" srcOrd="1" destOrd="0" presId="urn:microsoft.com/office/officeart/2005/8/layout/hierarchy1"/>
    <dgm:cxn modelId="{526B3688-FB2A-BA44-9032-AE6C37D96E90}" type="presParOf" srcId="{3D23F717-3523-C14E-948D-32F450B2D19B}" destId="{0BDB4024-30D4-8644-804D-70A6FCFB9F43}" srcOrd="1" destOrd="0" presId="urn:microsoft.com/office/officeart/2005/8/layout/hierarchy1"/>
    <dgm:cxn modelId="{C5FAAA1D-45D1-164E-AA2E-652FC0F0767A}" type="presParOf" srcId="{5365AC7A-E9EA-8440-926A-3E7BA59FED73}" destId="{B2B8AE39-DC81-3C45-AD26-0C560E19C33C}" srcOrd="2" destOrd="0" presId="urn:microsoft.com/office/officeart/2005/8/layout/hierarchy1"/>
    <dgm:cxn modelId="{5589BE92-0A68-BB43-B41F-FB6727CFA14C}" type="presParOf" srcId="{5365AC7A-E9EA-8440-926A-3E7BA59FED73}" destId="{DFC429B1-22EF-3D4C-A1C1-B466543F40E1}" srcOrd="3" destOrd="0" presId="urn:microsoft.com/office/officeart/2005/8/layout/hierarchy1"/>
    <dgm:cxn modelId="{911B09BE-02FF-B24E-A572-F29CE0C12F0D}" type="presParOf" srcId="{DFC429B1-22EF-3D4C-A1C1-B466543F40E1}" destId="{1BAEF5C9-3733-F948-800B-A21979E92192}" srcOrd="0" destOrd="0" presId="urn:microsoft.com/office/officeart/2005/8/layout/hierarchy1"/>
    <dgm:cxn modelId="{B687A793-23EB-E64B-8544-403407846832}" type="presParOf" srcId="{1BAEF5C9-3733-F948-800B-A21979E92192}" destId="{52A638F3-F9D8-3148-ADAF-E0D2D3EAB5C5}" srcOrd="0" destOrd="0" presId="urn:microsoft.com/office/officeart/2005/8/layout/hierarchy1"/>
    <dgm:cxn modelId="{85EC7D54-6B6E-3949-93BC-49753A1B626F}" type="presParOf" srcId="{1BAEF5C9-3733-F948-800B-A21979E92192}" destId="{A40492C7-7E1D-EC49-AF1A-7BB29D4BAD85}" srcOrd="1" destOrd="0" presId="urn:microsoft.com/office/officeart/2005/8/layout/hierarchy1"/>
    <dgm:cxn modelId="{E824A804-3A9D-C049-8C8E-62A18804923F}" type="presParOf" srcId="{DFC429B1-22EF-3D4C-A1C1-B466543F40E1}" destId="{6084F857-FD84-5E40-9E31-9034D2463F1E}" srcOrd="1" destOrd="0" presId="urn:microsoft.com/office/officeart/2005/8/layout/hierarchy1"/>
    <dgm:cxn modelId="{AD90F58D-D697-C944-93CD-9A1EA6455B8E}" type="presParOf" srcId="{B9DA2ECC-4D3D-9442-A2D1-D20DFD3C2AF9}" destId="{044EB298-2486-2D40-991E-8F81E9D5E39D}" srcOrd="4" destOrd="0" presId="urn:microsoft.com/office/officeart/2005/8/layout/hierarchy1"/>
    <dgm:cxn modelId="{71B9146D-C281-F949-B197-EA5B3557EB18}" type="presParOf" srcId="{B9DA2ECC-4D3D-9442-A2D1-D20DFD3C2AF9}" destId="{AC0D87A2-3F5F-4047-82DC-3D28EEB4B567}" srcOrd="5" destOrd="0" presId="urn:microsoft.com/office/officeart/2005/8/layout/hierarchy1"/>
    <dgm:cxn modelId="{C6EC0257-D203-7448-A36B-1781C1C242F4}" type="presParOf" srcId="{AC0D87A2-3F5F-4047-82DC-3D28EEB4B567}" destId="{7A375A2F-DD1C-114D-8C2D-FF69D970D4B1}" srcOrd="0" destOrd="0" presId="urn:microsoft.com/office/officeart/2005/8/layout/hierarchy1"/>
    <dgm:cxn modelId="{808C7554-86A9-1248-A34A-1373120C2C9C}" type="presParOf" srcId="{7A375A2F-DD1C-114D-8C2D-FF69D970D4B1}" destId="{BAFD53B4-9267-A943-95DC-48645CB45194}" srcOrd="0" destOrd="0" presId="urn:microsoft.com/office/officeart/2005/8/layout/hierarchy1"/>
    <dgm:cxn modelId="{57C4DC97-CC65-504F-9091-18624207EF26}" type="presParOf" srcId="{7A375A2F-DD1C-114D-8C2D-FF69D970D4B1}" destId="{3E3424EF-424E-3E46-8BA8-B8891CBC3AC2}" srcOrd="1" destOrd="0" presId="urn:microsoft.com/office/officeart/2005/8/layout/hierarchy1"/>
    <dgm:cxn modelId="{161D1FDD-9526-3048-ABDB-46D754E0C6EA}" type="presParOf" srcId="{AC0D87A2-3F5F-4047-82DC-3D28EEB4B567}" destId="{FD8364F7-3E65-564A-A107-1140A4942BE0}" srcOrd="1" destOrd="0" presId="urn:microsoft.com/office/officeart/2005/8/layout/hierarchy1"/>
    <dgm:cxn modelId="{344250C5-DF88-7B4D-8962-E76DDD52037F}" type="presParOf" srcId="{B9DA2ECC-4D3D-9442-A2D1-D20DFD3C2AF9}" destId="{788A0897-9625-6744-A837-F70160B0E32E}" srcOrd="6" destOrd="0" presId="urn:microsoft.com/office/officeart/2005/8/layout/hierarchy1"/>
    <dgm:cxn modelId="{054EAF5E-A4FB-E745-AD28-0353C70F1D8B}" type="presParOf" srcId="{B9DA2ECC-4D3D-9442-A2D1-D20DFD3C2AF9}" destId="{8CCEB564-2ECA-7B41-AB2B-84D70892473E}" srcOrd="7" destOrd="0" presId="urn:microsoft.com/office/officeart/2005/8/layout/hierarchy1"/>
    <dgm:cxn modelId="{90458B79-7F58-E44D-B8E3-BDD0ABFB24BC}" type="presParOf" srcId="{8CCEB564-2ECA-7B41-AB2B-84D70892473E}" destId="{BF9405D1-3B3F-8E44-9CF7-5F5DA6065397}" srcOrd="0" destOrd="0" presId="urn:microsoft.com/office/officeart/2005/8/layout/hierarchy1"/>
    <dgm:cxn modelId="{B2AE69FD-BA03-F74A-8224-075D4CA276DE}" type="presParOf" srcId="{BF9405D1-3B3F-8E44-9CF7-5F5DA6065397}" destId="{A3BDBA18-A784-554D-B6A9-3442E236DC9F}" srcOrd="0" destOrd="0" presId="urn:microsoft.com/office/officeart/2005/8/layout/hierarchy1"/>
    <dgm:cxn modelId="{3450081B-65FA-C041-897F-B12CFF466B05}" type="presParOf" srcId="{BF9405D1-3B3F-8E44-9CF7-5F5DA6065397}" destId="{016043DD-0C86-E64C-A292-C145A3D955D3}" srcOrd="1" destOrd="0" presId="urn:microsoft.com/office/officeart/2005/8/layout/hierarchy1"/>
    <dgm:cxn modelId="{7320C5E7-1024-8B4A-835E-168C0CD5DF8A}" type="presParOf" srcId="{8CCEB564-2ECA-7B41-AB2B-84D70892473E}" destId="{0C236A13-D180-A948-B440-E295FAD43B48}" srcOrd="1" destOrd="0" presId="urn:microsoft.com/office/officeart/2005/8/layout/hierarchy1"/>
    <dgm:cxn modelId="{85D151E1-C4DD-004A-96AE-06E5AB4FF9FF}" type="presParOf" srcId="{4B467F33-4ECC-B043-B52E-CDBA28B8F899}" destId="{C9B7830B-D1A5-CE40-889C-A46A7DB021E0}" srcOrd="2" destOrd="0" presId="urn:microsoft.com/office/officeart/2005/8/layout/hierarchy1"/>
    <dgm:cxn modelId="{45268D66-F11A-E44B-9BDC-FC35D8493C97}" type="presParOf" srcId="{4B467F33-4ECC-B043-B52E-CDBA28B8F899}" destId="{749CD98A-3A51-9942-A525-64B73749685C}" srcOrd="3" destOrd="0" presId="urn:microsoft.com/office/officeart/2005/8/layout/hierarchy1"/>
    <dgm:cxn modelId="{934AFA15-782A-844F-9D6D-6BF101B46A29}" type="presParOf" srcId="{749CD98A-3A51-9942-A525-64B73749685C}" destId="{6268EE1D-E126-5346-8340-8026A1023F46}" srcOrd="0" destOrd="0" presId="urn:microsoft.com/office/officeart/2005/8/layout/hierarchy1"/>
    <dgm:cxn modelId="{A2E79280-BF22-384C-9276-14BC43355FBB}" type="presParOf" srcId="{6268EE1D-E126-5346-8340-8026A1023F46}" destId="{33C7CF33-8C21-B840-8FCE-18E33587545B}" srcOrd="0" destOrd="0" presId="urn:microsoft.com/office/officeart/2005/8/layout/hierarchy1"/>
    <dgm:cxn modelId="{D982C4AA-7293-C148-BF8A-B15503CCE6BB}" type="presParOf" srcId="{6268EE1D-E126-5346-8340-8026A1023F46}" destId="{D2218334-6F45-1B4E-AE5C-2F749E92BE29}" srcOrd="1" destOrd="0" presId="urn:microsoft.com/office/officeart/2005/8/layout/hierarchy1"/>
    <dgm:cxn modelId="{41866903-D0D4-B944-8769-7C5CB5E8F2DD}" type="presParOf" srcId="{749CD98A-3A51-9942-A525-64B73749685C}" destId="{6378A504-76AB-F64C-9E4D-1540167A9C66}" srcOrd="1" destOrd="0" presId="urn:microsoft.com/office/officeart/2005/8/layout/hierarchy1"/>
    <dgm:cxn modelId="{5574077B-830F-3F40-A43D-89D07BF39BE1}" type="presParOf" srcId="{6378A504-76AB-F64C-9E4D-1540167A9C66}" destId="{0C14185C-BD3B-394D-BB9A-E795316B43E4}" srcOrd="0" destOrd="0" presId="urn:microsoft.com/office/officeart/2005/8/layout/hierarchy1"/>
    <dgm:cxn modelId="{C6713F04-3560-7A4F-9406-43F7CB0DE0B1}" type="presParOf" srcId="{6378A504-76AB-F64C-9E4D-1540167A9C66}" destId="{0DE439A0-FBF3-0F49-8FD6-39E2B478DE9A}" srcOrd="1" destOrd="0" presId="urn:microsoft.com/office/officeart/2005/8/layout/hierarchy1"/>
    <dgm:cxn modelId="{60136EF2-DEAC-8E45-9998-DFDA4A4F65E7}" type="presParOf" srcId="{0DE439A0-FBF3-0F49-8FD6-39E2B478DE9A}" destId="{04871F6F-A641-674B-9F0D-47C8123C545D}" srcOrd="0" destOrd="0" presId="urn:microsoft.com/office/officeart/2005/8/layout/hierarchy1"/>
    <dgm:cxn modelId="{2A4A291C-6BB0-A945-802C-910F25663A90}" type="presParOf" srcId="{04871F6F-A641-674B-9F0D-47C8123C545D}" destId="{29951554-F74A-5241-B2A4-B334FB93B586}" srcOrd="0" destOrd="0" presId="urn:microsoft.com/office/officeart/2005/8/layout/hierarchy1"/>
    <dgm:cxn modelId="{91AC7E86-6957-0B4F-8284-32A579F0117E}" type="presParOf" srcId="{04871F6F-A641-674B-9F0D-47C8123C545D}" destId="{0B700FC9-3E53-1948-A966-3FFF0CBBB54A}" srcOrd="1" destOrd="0" presId="urn:microsoft.com/office/officeart/2005/8/layout/hierarchy1"/>
    <dgm:cxn modelId="{B9DB099C-AE52-C54D-89AD-917FC6B6E354}" type="presParOf" srcId="{0DE439A0-FBF3-0F49-8FD6-39E2B478DE9A}" destId="{67066BFF-D8C1-D142-AB67-8F6CC60139C0}" srcOrd="1" destOrd="0" presId="urn:microsoft.com/office/officeart/2005/8/layout/hierarchy1"/>
    <dgm:cxn modelId="{B9E45D60-A9EF-A14B-BA13-CB31D02CE315}" type="presParOf" srcId="{67066BFF-D8C1-D142-AB67-8F6CC60139C0}" destId="{1A5DD902-E74D-874C-9E42-D63646E40D21}" srcOrd="0" destOrd="0" presId="urn:microsoft.com/office/officeart/2005/8/layout/hierarchy1"/>
    <dgm:cxn modelId="{278F18B6-4341-3D49-BBF2-96C059A8B2C8}" type="presParOf" srcId="{67066BFF-D8C1-D142-AB67-8F6CC60139C0}" destId="{EB66CA8E-2F64-AB44-87F7-E28BEBB7E87E}" srcOrd="1" destOrd="0" presId="urn:microsoft.com/office/officeart/2005/8/layout/hierarchy1"/>
    <dgm:cxn modelId="{72B98ED4-6EDB-FB45-BBA6-74952C6F864D}" type="presParOf" srcId="{EB66CA8E-2F64-AB44-87F7-E28BEBB7E87E}" destId="{87B33ED2-2422-734A-B733-5635E0F43D06}" srcOrd="0" destOrd="0" presId="urn:microsoft.com/office/officeart/2005/8/layout/hierarchy1"/>
    <dgm:cxn modelId="{E3D1EE1B-B05F-2F4C-ABA2-30649FE88321}" type="presParOf" srcId="{87B33ED2-2422-734A-B733-5635E0F43D06}" destId="{386AE570-1557-6644-B23E-EDE3B3B7A9B9}" srcOrd="0" destOrd="0" presId="urn:microsoft.com/office/officeart/2005/8/layout/hierarchy1"/>
    <dgm:cxn modelId="{82C07E6E-7DD9-6843-A118-E3ED9EBDA4AF}" type="presParOf" srcId="{87B33ED2-2422-734A-B733-5635E0F43D06}" destId="{54ACB6A9-97E5-764C-B260-1A597CD72656}" srcOrd="1" destOrd="0" presId="urn:microsoft.com/office/officeart/2005/8/layout/hierarchy1"/>
    <dgm:cxn modelId="{BCB3B4B1-EF70-314E-BC98-D10E124BAB4F}" type="presParOf" srcId="{EB66CA8E-2F64-AB44-87F7-E28BEBB7E87E}" destId="{73BF999E-E06C-2440-8E68-329181FDC55C}" srcOrd="1" destOrd="0" presId="urn:microsoft.com/office/officeart/2005/8/layout/hierarchy1"/>
    <dgm:cxn modelId="{C48E3810-5797-0B4A-9934-925E8B13D195}" type="presParOf" srcId="{67066BFF-D8C1-D142-AB67-8F6CC60139C0}" destId="{788CBFC4-1CEB-4546-AC13-E05F0E5C4792}" srcOrd="2" destOrd="0" presId="urn:microsoft.com/office/officeart/2005/8/layout/hierarchy1"/>
    <dgm:cxn modelId="{0B29F368-C652-1D4A-A23F-48DF827CC4B9}" type="presParOf" srcId="{67066BFF-D8C1-D142-AB67-8F6CC60139C0}" destId="{C597A268-CC61-C746-BE51-A00714659FE1}" srcOrd="3" destOrd="0" presId="urn:microsoft.com/office/officeart/2005/8/layout/hierarchy1"/>
    <dgm:cxn modelId="{AEEF6ABE-20FD-1E4E-B0F6-D586740C47D2}" type="presParOf" srcId="{C597A268-CC61-C746-BE51-A00714659FE1}" destId="{5A9FF5A4-2C5A-BF40-8C14-AF4F43B1BD24}" srcOrd="0" destOrd="0" presId="urn:microsoft.com/office/officeart/2005/8/layout/hierarchy1"/>
    <dgm:cxn modelId="{B483E0C7-D154-C348-B844-41F05339F464}" type="presParOf" srcId="{5A9FF5A4-2C5A-BF40-8C14-AF4F43B1BD24}" destId="{1BCBB4C7-3765-D046-A470-FCE9F813154C}" srcOrd="0" destOrd="0" presId="urn:microsoft.com/office/officeart/2005/8/layout/hierarchy1"/>
    <dgm:cxn modelId="{5DB57AC8-0927-0B47-9C85-D5A57221F0FE}" type="presParOf" srcId="{5A9FF5A4-2C5A-BF40-8C14-AF4F43B1BD24}" destId="{69CD7339-7E1F-9048-9780-48B3EFA9D2A8}" srcOrd="1" destOrd="0" presId="urn:microsoft.com/office/officeart/2005/8/layout/hierarchy1"/>
    <dgm:cxn modelId="{CA47B03D-B1AB-D44A-9AEC-3A5656BA3FA9}" type="presParOf" srcId="{C597A268-CC61-C746-BE51-A00714659FE1}" destId="{F0F06AF5-1C84-5246-A57C-B1597D27C138}" srcOrd="1" destOrd="0" presId="urn:microsoft.com/office/officeart/2005/8/layout/hierarchy1"/>
    <dgm:cxn modelId="{05D1BE0B-1AAF-4245-B149-E73AB733DD49}" type="presParOf" srcId="{67066BFF-D8C1-D142-AB67-8F6CC60139C0}" destId="{3468BA11-707D-AA4E-8B20-48F9DE835495}" srcOrd="4" destOrd="0" presId="urn:microsoft.com/office/officeart/2005/8/layout/hierarchy1"/>
    <dgm:cxn modelId="{2679D2BF-F9AA-784C-92E4-A39866540865}" type="presParOf" srcId="{67066BFF-D8C1-D142-AB67-8F6CC60139C0}" destId="{6CBDF8CE-E618-784A-B341-937F8AB2BB2D}" srcOrd="5" destOrd="0" presId="urn:microsoft.com/office/officeart/2005/8/layout/hierarchy1"/>
    <dgm:cxn modelId="{F7AD7EC5-5802-5F4B-BAAA-83A8D3CA95C0}" type="presParOf" srcId="{6CBDF8CE-E618-784A-B341-937F8AB2BB2D}" destId="{AA5C5D63-B2E8-F143-8143-9ADB410589D4}" srcOrd="0" destOrd="0" presId="urn:microsoft.com/office/officeart/2005/8/layout/hierarchy1"/>
    <dgm:cxn modelId="{E30455DF-8FC0-FE4B-90AD-CAFDD317C717}" type="presParOf" srcId="{AA5C5D63-B2E8-F143-8143-9ADB410589D4}" destId="{F4C95A21-041B-F94A-9F85-694D6573BE9E}" srcOrd="0" destOrd="0" presId="urn:microsoft.com/office/officeart/2005/8/layout/hierarchy1"/>
    <dgm:cxn modelId="{9E40B940-2BDE-3E40-A714-6B0F759F1B99}" type="presParOf" srcId="{AA5C5D63-B2E8-F143-8143-9ADB410589D4}" destId="{4559C604-9DEE-0D45-94C3-C46BB8644106}" srcOrd="1" destOrd="0" presId="urn:microsoft.com/office/officeart/2005/8/layout/hierarchy1"/>
    <dgm:cxn modelId="{E5014FA8-DA95-9F41-834F-6F68E564D891}" type="presParOf" srcId="{6CBDF8CE-E618-784A-B341-937F8AB2BB2D}" destId="{1FC4416D-3C3F-AB42-85E9-0EEEF4202DDA}" srcOrd="1" destOrd="0" presId="urn:microsoft.com/office/officeart/2005/8/layout/hierarchy1"/>
    <dgm:cxn modelId="{1063943B-5015-504B-8A04-885C60AD5AF1}" type="presParOf" srcId="{67066BFF-D8C1-D142-AB67-8F6CC60139C0}" destId="{1E7BC6DB-03B6-0642-9D25-F2A87BECA662}" srcOrd="6" destOrd="0" presId="urn:microsoft.com/office/officeart/2005/8/layout/hierarchy1"/>
    <dgm:cxn modelId="{C36529B0-691E-9841-8738-B557DD0E4762}" type="presParOf" srcId="{67066BFF-D8C1-D142-AB67-8F6CC60139C0}" destId="{A1317F4E-AE5F-E941-A697-65A28B0551EE}" srcOrd="7" destOrd="0" presId="urn:microsoft.com/office/officeart/2005/8/layout/hierarchy1"/>
    <dgm:cxn modelId="{7735DD1D-3A57-9646-906D-010C5A0CDEC5}" type="presParOf" srcId="{A1317F4E-AE5F-E941-A697-65A28B0551EE}" destId="{5F7C99B4-0AFB-3845-B719-119D53374DD1}" srcOrd="0" destOrd="0" presId="urn:microsoft.com/office/officeart/2005/8/layout/hierarchy1"/>
    <dgm:cxn modelId="{58FC559C-083A-EE44-848A-BCB8BA9E2885}" type="presParOf" srcId="{5F7C99B4-0AFB-3845-B719-119D53374DD1}" destId="{9011E7BC-CA1D-0D46-8B08-F4721CEC1FF9}" srcOrd="0" destOrd="0" presId="urn:microsoft.com/office/officeart/2005/8/layout/hierarchy1"/>
    <dgm:cxn modelId="{921F8378-93D4-9546-A018-C39434D50159}" type="presParOf" srcId="{5F7C99B4-0AFB-3845-B719-119D53374DD1}" destId="{9C50FDAE-65FF-F34C-A5DD-A68D6DDB2008}" srcOrd="1" destOrd="0" presId="urn:microsoft.com/office/officeart/2005/8/layout/hierarchy1"/>
    <dgm:cxn modelId="{C8EC28D3-EE6D-634B-A5E9-EF0F3221A5E5}" type="presParOf" srcId="{A1317F4E-AE5F-E941-A697-65A28B0551EE}" destId="{792B9E8F-E6D6-8140-BFCE-82C3D5F8C921}" srcOrd="1" destOrd="0" presId="urn:microsoft.com/office/officeart/2005/8/layout/hierarchy1"/>
    <dgm:cxn modelId="{BB790D8D-C1B7-A84E-A05E-F9200B2A0CD2}" type="presParOf" srcId="{792B9E8F-E6D6-8140-BFCE-82C3D5F8C921}" destId="{533624C1-577E-A54F-AA6D-BBB3D75221F7}" srcOrd="0" destOrd="0" presId="urn:microsoft.com/office/officeart/2005/8/layout/hierarchy1"/>
    <dgm:cxn modelId="{B5CD6046-54BD-F649-BADB-F6D72DB0C4B4}" type="presParOf" srcId="{792B9E8F-E6D6-8140-BFCE-82C3D5F8C921}" destId="{0E965B5A-011E-AD47-A72D-A47B160D7F74}" srcOrd="1" destOrd="0" presId="urn:microsoft.com/office/officeart/2005/8/layout/hierarchy1"/>
    <dgm:cxn modelId="{49BAA79F-2304-424C-942D-18601357561D}" type="presParOf" srcId="{0E965B5A-011E-AD47-A72D-A47B160D7F74}" destId="{E455C4C8-8C87-1C4B-A86F-7AEA336F3132}" srcOrd="0" destOrd="0" presId="urn:microsoft.com/office/officeart/2005/8/layout/hierarchy1"/>
    <dgm:cxn modelId="{6484C0BA-5060-7241-AD57-E93ADFFA1944}" type="presParOf" srcId="{E455C4C8-8C87-1C4B-A86F-7AEA336F3132}" destId="{148780CC-AA55-A744-899A-3FAAA5C6F3FD}" srcOrd="0" destOrd="0" presId="urn:microsoft.com/office/officeart/2005/8/layout/hierarchy1"/>
    <dgm:cxn modelId="{DA053F62-7740-F048-8E88-591B05B46ADC}" type="presParOf" srcId="{E455C4C8-8C87-1C4B-A86F-7AEA336F3132}" destId="{EF0D21C1-CB87-B943-BD18-9D53BE526121}" srcOrd="1" destOrd="0" presId="urn:microsoft.com/office/officeart/2005/8/layout/hierarchy1"/>
    <dgm:cxn modelId="{4AB5737F-7A8C-C749-B564-EC370C0C7F6C}" type="presParOf" srcId="{0E965B5A-011E-AD47-A72D-A47B160D7F74}" destId="{D5706310-5064-AD4E-8D20-5F39D7D83E3F}" srcOrd="1" destOrd="0" presId="urn:microsoft.com/office/officeart/2005/8/layout/hierarchy1"/>
    <dgm:cxn modelId="{2A571EA7-FF4D-8D4B-9920-78661A2DAE11}" type="presParOf" srcId="{67066BFF-D8C1-D142-AB67-8F6CC60139C0}" destId="{96F703B2-D729-244C-A288-0823A1E523E4}" srcOrd="8" destOrd="0" presId="urn:microsoft.com/office/officeart/2005/8/layout/hierarchy1"/>
    <dgm:cxn modelId="{2733C429-9C81-7C43-ABC7-38268E98B24E}" type="presParOf" srcId="{67066BFF-D8C1-D142-AB67-8F6CC60139C0}" destId="{9D42ADCE-ECD6-1946-8B02-7BB5DED09D89}" srcOrd="9" destOrd="0" presId="urn:microsoft.com/office/officeart/2005/8/layout/hierarchy1"/>
    <dgm:cxn modelId="{FDDA9311-D7E1-7B42-BEF9-FE1F74653A73}" type="presParOf" srcId="{9D42ADCE-ECD6-1946-8B02-7BB5DED09D89}" destId="{F06026B6-E740-D14B-A155-1613BA167445}" srcOrd="0" destOrd="0" presId="urn:microsoft.com/office/officeart/2005/8/layout/hierarchy1"/>
    <dgm:cxn modelId="{6CE7CFD1-EF81-2841-946D-253994BD83B3}" type="presParOf" srcId="{F06026B6-E740-D14B-A155-1613BA167445}" destId="{3A32121B-E756-1D44-AEC4-23C22AF5F58E}" srcOrd="0" destOrd="0" presId="urn:microsoft.com/office/officeart/2005/8/layout/hierarchy1"/>
    <dgm:cxn modelId="{DBC26B52-1406-3245-AC28-E9FFBB7EEF33}" type="presParOf" srcId="{F06026B6-E740-D14B-A155-1613BA167445}" destId="{960E0425-58B6-7E4C-B433-B7AFB0129376}" srcOrd="1" destOrd="0" presId="urn:microsoft.com/office/officeart/2005/8/layout/hierarchy1"/>
    <dgm:cxn modelId="{95362879-5627-9041-A5F5-9818342DF6EC}" type="presParOf" srcId="{9D42ADCE-ECD6-1946-8B02-7BB5DED09D89}" destId="{72AB9F62-E88B-D346-9315-59C6EB0F7EFB}" srcOrd="1" destOrd="0" presId="urn:microsoft.com/office/officeart/2005/8/layout/hierarchy1"/>
    <dgm:cxn modelId="{381EA04E-4E5B-9748-80AB-DAAAEF64E350}" type="presParOf" srcId="{72AB9F62-E88B-D346-9315-59C6EB0F7EFB}" destId="{D3D2044C-DE7D-0442-9136-5BEEF81589D8}" srcOrd="0" destOrd="0" presId="urn:microsoft.com/office/officeart/2005/8/layout/hierarchy1"/>
    <dgm:cxn modelId="{2B18B06A-D61C-7E43-B5EA-43B321BA586A}" type="presParOf" srcId="{72AB9F62-E88B-D346-9315-59C6EB0F7EFB}" destId="{BC7BE1B4-1150-024F-8DC3-83652B5B95C7}" srcOrd="1" destOrd="0" presId="urn:microsoft.com/office/officeart/2005/8/layout/hierarchy1"/>
    <dgm:cxn modelId="{98F8CE42-02E7-3741-9A9B-BE78C28F2AC9}" type="presParOf" srcId="{BC7BE1B4-1150-024F-8DC3-83652B5B95C7}" destId="{F01856C4-FB11-094C-9075-252E15C5D27C}" srcOrd="0" destOrd="0" presId="urn:microsoft.com/office/officeart/2005/8/layout/hierarchy1"/>
    <dgm:cxn modelId="{4B3EFB4E-57DC-8545-BFEA-F401AB94DC14}" type="presParOf" srcId="{F01856C4-FB11-094C-9075-252E15C5D27C}" destId="{E214BD6F-B56A-1040-8B5F-DCF3FBEEAB2F}" srcOrd="0" destOrd="0" presId="urn:microsoft.com/office/officeart/2005/8/layout/hierarchy1"/>
    <dgm:cxn modelId="{AD10AE77-31BC-3047-8F30-80D3FC49BDA2}" type="presParOf" srcId="{F01856C4-FB11-094C-9075-252E15C5D27C}" destId="{D4B752D8-FEC3-B347-AED8-E0D803FF6495}" srcOrd="1" destOrd="0" presId="urn:microsoft.com/office/officeart/2005/8/layout/hierarchy1"/>
    <dgm:cxn modelId="{FA80EDD2-370E-E648-849E-8BB59B7FC8A2}" type="presParOf" srcId="{BC7BE1B4-1150-024F-8DC3-83652B5B95C7}" destId="{5BC2F289-CE59-6444-B046-AD6BA25EFE8F}" srcOrd="1" destOrd="0" presId="urn:microsoft.com/office/officeart/2005/8/layout/hierarchy1"/>
    <dgm:cxn modelId="{2A9230E2-8A4C-CB45-A2A2-1F03CCA8E70E}" type="presParOf" srcId="{6378A504-76AB-F64C-9E4D-1540167A9C66}" destId="{FBEA7B75-2406-2A4D-8B43-5A83DFEB234A}" srcOrd="2" destOrd="0" presId="urn:microsoft.com/office/officeart/2005/8/layout/hierarchy1"/>
    <dgm:cxn modelId="{AF59B56A-FD09-C14F-8C5A-DB1C953A8FA4}" type="presParOf" srcId="{6378A504-76AB-F64C-9E4D-1540167A9C66}" destId="{BE782C81-F933-EB4A-8CC8-278029F9C90E}" srcOrd="3" destOrd="0" presId="urn:microsoft.com/office/officeart/2005/8/layout/hierarchy1"/>
    <dgm:cxn modelId="{3047D74D-87F9-4146-BD85-E30FD6606E55}" type="presParOf" srcId="{BE782C81-F933-EB4A-8CC8-278029F9C90E}" destId="{B74BE61E-1A87-6447-9CB8-BF77C52A7CEB}" srcOrd="0" destOrd="0" presId="urn:microsoft.com/office/officeart/2005/8/layout/hierarchy1"/>
    <dgm:cxn modelId="{32C6E7E5-6AE2-0346-95CE-C0BCEFCDEEE2}" type="presParOf" srcId="{B74BE61E-1A87-6447-9CB8-BF77C52A7CEB}" destId="{3E26C579-307B-CF42-BB68-CE34E7C817F6}" srcOrd="0" destOrd="0" presId="urn:microsoft.com/office/officeart/2005/8/layout/hierarchy1"/>
    <dgm:cxn modelId="{54EFCAC8-E6BF-5F49-A619-19D9BB66D6F0}" type="presParOf" srcId="{B74BE61E-1A87-6447-9CB8-BF77C52A7CEB}" destId="{7D725ACB-645C-0D4D-B08E-03CA6866D9F6}" srcOrd="1" destOrd="0" presId="urn:microsoft.com/office/officeart/2005/8/layout/hierarchy1"/>
    <dgm:cxn modelId="{30C580FB-648F-5546-AB28-CE8F2F0EEC85}" type="presParOf" srcId="{BE782C81-F933-EB4A-8CC8-278029F9C90E}" destId="{09E8CB7A-1285-1640-B73E-B4A69D11ACED}" srcOrd="1" destOrd="0" presId="urn:microsoft.com/office/officeart/2005/8/layout/hierarchy1"/>
    <dgm:cxn modelId="{19C43D61-A94A-9643-AE67-D4E78DA9B443}" type="presParOf" srcId="{09E8CB7A-1285-1640-B73E-B4A69D11ACED}" destId="{BA88D996-617A-4D40-90EB-8D300DB6C593}" srcOrd="0" destOrd="0" presId="urn:microsoft.com/office/officeart/2005/8/layout/hierarchy1"/>
    <dgm:cxn modelId="{DFCF973F-E819-CD4A-8741-C03AE17CD0E3}" type="presParOf" srcId="{09E8CB7A-1285-1640-B73E-B4A69D11ACED}" destId="{96F8C7CE-312C-1444-9A28-5CD9B7BDDFFD}" srcOrd="1" destOrd="0" presId="urn:microsoft.com/office/officeart/2005/8/layout/hierarchy1"/>
    <dgm:cxn modelId="{7DDBD7A6-8109-8D4C-AF0F-26A1169DDD50}" type="presParOf" srcId="{96F8C7CE-312C-1444-9A28-5CD9B7BDDFFD}" destId="{55EEF264-9383-D449-AF71-95AF59AC103C}" srcOrd="0" destOrd="0" presId="urn:microsoft.com/office/officeart/2005/8/layout/hierarchy1"/>
    <dgm:cxn modelId="{008380CC-F459-CE4D-A008-F53AB4579F8C}" type="presParOf" srcId="{55EEF264-9383-D449-AF71-95AF59AC103C}" destId="{48745C4E-6CE5-7048-AB43-7A856ECCE898}" srcOrd="0" destOrd="0" presId="urn:microsoft.com/office/officeart/2005/8/layout/hierarchy1"/>
    <dgm:cxn modelId="{75233940-D4A4-244B-9678-FC29E6AA4C62}" type="presParOf" srcId="{55EEF264-9383-D449-AF71-95AF59AC103C}" destId="{9C8163FF-BD56-6543-BE74-38C3A4DD2405}" srcOrd="1" destOrd="0" presId="urn:microsoft.com/office/officeart/2005/8/layout/hierarchy1"/>
    <dgm:cxn modelId="{0C501AB0-E7A7-4B4E-8A4C-109F31F8CD5B}" type="presParOf" srcId="{96F8C7CE-312C-1444-9A28-5CD9B7BDDFFD}" destId="{D3D58CE8-3768-3041-A360-7B947BF5934B}" srcOrd="1" destOrd="0" presId="urn:microsoft.com/office/officeart/2005/8/layout/hierarchy1"/>
    <dgm:cxn modelId="{47545BD5-03AC-B644-83ED-6BDF46F444DD}" type="presParOf" srcId="{D3D58CE8-3768-3041-A360-7B947BF5934B}" destId="{23A03981-B4C7-CD4E-8CDD-F6882188B0B5}" srcOrd="0" destOrd="0" presId="urn:microsoft.com/office/officeart/2005/8/layout/hierarchy1"/>
    <dgm:cxn modelId="{68F5C13E-091C-6340-B3BB-2E6C28ADC7C1}" type="presParOf" srcId="{D3D58CE8-3768-3041-A360-7B947BF5934B}" destId="{83D15E1C-7A94-DF40-BD5F-E87A35C3FFC9}" srcOrd="1" destOrd="0" presId="urn:microsoft.com/office/officeart/2005/8/layout/hierarchy1"/>
    <dgm:cxn modelId="{DC47E192-7576-6C47-B4BA-2B1B50633BD4}" type="presParOf" srcId="{83D15E1C-7A94-DF40-BD5F-E87A35C3FFC9}" destId="{4D21F56D-CD99-294C-97DE-B358740AE36C}" srcOrd="0" destOrd="0" presId="urn:microsoft.com/office/officeart/2005/8/layout/hierarchy1"/>
    <dgm:cxn modelId="{7C4E11ED-4463-E944-A4EF-075324E1AD35}" type="presParOf" srcId="{4D21F56D-CD99-294C-97DE-B358740AE36C}" destId="{4E87A77A-A36F-5546-A620-340B122D9F4F}" srcOrd="0" destOrd="0" presId="urn:microsoft.com/office/officeart/2005/8/layout/hierarchy1"/>
    <dgm:cxn modelId="{444D9DB9-A28C-014F-B34B-E8A96EAF160E}" type="presParOf" srcId="{4D21F56D-CD99-294C-97DE-B358740AE36C}" destId="{C9C5776F-5B6D-8544-B46B-0BAC66642A2F}" srcOrd="1" destOrd="0" presId="urn:microsoft.com/office/officeart/2005/8/layout/hierarchy1"/>
    <dgm:cxn modelId="{90AD1B80-CAB7-FF46-864B-D351F19B4811}" type="presParOf" srcId="{83D15E1C-7A94-DF40-BD5F-E87A35C3FFC9}" destId="{C26A04ED-8677-D04D-83C2-4E0CD7FB029D}" srcOrd="1" destOrd="0" presId="urn:microsoft.com/office/officeart/2005/8/layout/hierarchy1"/>
    <dgm:cxn modelId="{7ACE79E5-CE64-B840-BE0B-14ED6A5AD3A7}" type="presParOf" srcId="{D3D58CE8-3768-3041-A360-7B947BF5934B}" destId="{6ACAE277-0539-2D48-9068-38EE0D4C5741}" srcOrd="2" destOrd="0" presId="urn:microsoft.com/office/officeart/2005/8/layout/hierarchy1"/>
    <dgm:cxn modelId="{2F057823-465D-A34B-9FC3-E3D39FE2A4B0}" type="presParOf" srcId="{D3D58CE8-3768-3041-A360-7B947BF5934B}" destId="{5770957A-0769-CF47-95B1-7FCC5F3E1171}" srcOrd="3" destOrd="0" presId="urn:microsoft.com/office/officeart/2005/8/layout/hierarchy1"/>
    <dgm:cxn modelId="{4B469DAE-D8DC-9C44-A31D-544A1338B23F}" type="presParOf" srcId="{5770957A-0769-CF47-95B1-7FCC5F3E1171}" destId="{C2EDD02B-76FF-9E4B-A3BD-A34795EAB40B}" srcOrd="0" destOrd="0" presId="urn:microsoft.com/office/officeart/2005/8/layout/hierarchy1"/>
    <dgm:cxn modelId="{25DE701F-7628-BE43-8769-601CC8224A63}" type="presParOf" srcId="{C2EDD02B-76FF-9E4B-A3BD-A34795EAB40B}" destId="{42DB6013-A108-5542-8604-80AED2F97B57}" srcOrd="0" destOrd="0" presId="urn:microsoft.com/office/officeart/2005/8/layout/hierarchy1"/>
    <dgm:cxn modelId="{6AFF915D-8CD5-3647-8F5E-DEDFF9EFF07E}" type="presParOf" srcId="{C2EDD02B-76FF-9E4B-A3BD-A34795EAB40B}" destId="{8F615ABF-A30E-584E-B783-F0B84C9E2190}" srcOrd="1" destOrd="0" presId="urn:microsoft.com/office/officeart/2005/8/layout/hierarchy1"/>
    <dgm:cxn modelId="{A84F9588-0010-0E42-80E2-9734CCD22CF5}" type="presParOf" srcId="{5770957A-0769-CF47-95B1-7FCC5F3E1171}" destId="{456CF226-5684-6A49-823E-DBBE5DC9E199}" srcOrd="1" destOrd="0" presId="urn:microsoft.com/office/officeart/2005/8/layout/hierarchy1"/>
    <dgm:cxn modelId="{8CC2B76E-077F-3F4A-80A7-399B19112190}" type="presParOf" srcId="{09E8CB7A-1285-1640-B73E-B4A69D11ACED}" destId="{E8EB8D9C-926E-004A-A62B-47013211CBBF}" srcOrd="2" destOrd="0" presId="urn:microsoft.com/office/officeart/2005/8/layout/hierarchy1"/>
    <dgm:cxn modelId="{4C0200E5-90CF-324A-8122-99D5E3CE2E1C}" type="presParOf" srcId="{09E8CB7A-1285-1640-B73E-B4A69D11ACED}" destId="{97F8AA51-D21E-C448-8344-34BBB60A36CC}" srcOrd="3" destOrd="0" presId="urn:microsoft.com/office/officeart/2005/8/layout/hierarchy1"/>
    <dgm:cxn modelId="{DF549A16-5C01-074D-A52E-35B9FD06BD55}" type="presParOf" srcId="{97F8AA51-D21E-C448-8344-34BBB60A36CC}" destId="{7F1E5BE0-5397-A847-B5A5-4C52DBECF6FC}" srcOrd="0" destOrd="0" presId="urn:microsoft.com/office/officeart/2005/8/layout/hierarchy1"/>
    <dgm:cxn modelId="{2A6E35EC-F4A1-F94D-83BC-5BDA8AB1F48C}" type="presParOf" srcId="{7F1E5BE0-5397-A847-B5A5-4C52DBECF6FC}" destId="{A3C79A57-EF74-8249-8FC4-879609BCA26E}" srcOrd="0" destOrd="0" presId="urn:microsoft.com/office/officeart/2005/8/layout/hierarchy1"/>
    <dgm:cxn modelId="{9331DDBB-9DE8-5648-BD1B-0C520026A03C}" type="presParOf" srcId="{7F1E5BE0-5397-A847-B5A5-4C52DBECF6FC}" destId="{BD01C639-5DFB-774D-82FE-92B6D203A54B}" srcOrd="1" destOrd="0" presId="urn:microsoft.com/office/officeart/2005/8/layout/hierarchy1"/>
    <dgm:cxn modelId="{6EC61FF0-1551-6342-91C0-CEE431676F44}" type="presParOf" srcId="{97F8AA51-D21E-C448-8344-34BBB60A36CC}" destId="{6727362F-0A7F-944E-9A9A-2B473CD75306}" srcOrd="1" destOrd="0" presId="urn:microsoft.com/office/officeart/2005/8/layout/hierarchy1"/>
    <dgm:cxn modelId="{C64C0B8F-6D39-BD40-B63E-E5928B956198}" type="presParOf" srcId="{6727362F-0A7F-944E-9A9A-2B473CD75306}" destId="{8CDDB798-851F-5749-8626-91DC95540C71}" srcOrd="0" destOrd="0" presId="urn:microsoft.com/office/officeart/2005/8/layout/hierarchy1"/>
    <dgm:cxn modelId="{64D81467-DE7F-1046-853A-22944CA5D5C9}" type="presParOf" srcId="{6727362F-0A7F-944E-9A9A-2B473CD75306}" destId="{97D99D90-E38B-E14F-A658-7CE554B6BF7F}" srcOrd="1" destOrd="0" presId="urn:microsoft.com/office/officeart/2005/8/layout/hierarchy1"/>
    <dgm:cxn modelId="{9B241BE4-73FE-F64D-8FE9-4358D1C34123}" type="presParOf" srcId="{97D99D90-E38B-E14F-A658-7CE554B6BF7F}" destId="{CD5C7816-3E32-2F44-8849-20C9F347B0DA}" srcOrd="0" destOrd="0" presId="urn:microsoft.com/office/officeart/2005/8/layout/hierarchy1"/>
    <dgm:cxn modelId="{A6582B65-F82B-964C-AD68-C9ADF560641D}" type="presParOf" srcId="{CD5C7816-3E32-2F44-8849-20C9F347B0DA}" destId="{D176BA14-1D8C-7448-849C-930530E01B3B}" srcOrd="0" destOrd="0" presId="urn:microsoft.com/office/officeart/2005/8/layout/hierarchy1"/>
    <dgm:cxn modelId="{D09DD808-8486-3543-A87B-3D26143A1D5F}" type="presParOf" srcId="{CD5C7816-3E32-2F44-8849-20C9F347B0DA}" destId="{AAE4CBA3-C7C6-4E49-838D-7660582A2E55}" srcOrd="1" destOrd="0" presId="urn:microsoft.com/office/officeart/2005/8/layout/hierarchy1"/>
    <dgm:cxn modelId="{8860791E-711E-1D40-9003-4CAE6EB21B11}" type="presParOf" srcId="{97D99D90-E38B-E14F-A658-7CE554B6BF7F}" destId="{26453D40-2E0F-FB43-9C41-F277ACB1E1C0}" srcOrd="1" destOrd="0" presId="urn:microsoft.com/office/officeart/2005/8/layout/hierarchy1"/>
    <dgm:cxn modelId="{CA7383A2-D5BF-434B-AFDE-1BF8468508AE}" type="presParOf" srcId="{09E8CB7A-1285-1640-B73E-B4A69D11ACED}" destId="{C8433296-6B2B-0844-96AF-78CD3BBD320C}" srcOrd="4" destOrd="0" presId="urn:microsoft.com/office/officeart/2005/8/layout/hierarchy1"/>
    <dgm:cxn modelId="{507C6003-4B81-2B4E-BF6D-B369A64137EC}" type="presParOf" srcId="{09E8CB7A-1285-1640-B73E-B4A69D11ACED}" destId="{73CEA504-7D44-F74B-BFFF-4B821B43C3B3}" srcOrd="5" destOrd="0" presId="urn:microsoft.com/office/officeart/2005/8/layout/hierarchy1"/>
    <dgm:cxn modelId="{AB921429-1D87-4E47-90B5-C1959C62F725}" type="presParOf" srcId="{73CEA504-7D44-F74B-BFFF-4B821B43C3B3}" destId="{24D5BF89-9E1B-2147-B64D-F3A61A7CB631}" srcOrd="0" destOrd="0" presId="urn:microsoft.com/office/officeart/2005/8/layout/hierarchy1"/>
    <dgm:cxn modelId="{27B03638-D69C-A14D-9E16-95EC45DAC1D7}" type="presParOf" srcId="{24D5BF89-9E1B-2147-B64D-F3A61A7CB631}" destId="{B955DAF2-6901-5F46-8032-4EBF31F9F949}" srcOrd="0" destOrd="0" presId="urn:microsoft.com/office/officeart/2005/8/layout/hierarchy1"/>
    <dgm:cxn modelId="{6AA74A99-3289-A84D-9AAD-D214ED95FCF0}" type="presParOf" srcId="{24D5BF89-9E1B-2147-B64D-F3A61A7CB631}" destId="{58289D82-F512-9D4A-9975-9F8978060794}" srcOrd="1" destOrd="0" presId="urn:microsoft.com/office/officeart/2005/8/layout/hierarchy1"/>
    <dgm:cxn modelId="{39CB8B9F-09B5-C342-802C-5340871D8767}" type="presParOf" srcId="{73CEA504-7D44-F74B-BFFF-4B821B43C3B3}" destId="{962940FE-1500-0546-BB83-95B43D557144}" srcOrd="1" destOrd="0" presId="urn:microsoft.com/office/officeart/2005/8/layout/hierarchy1"/>
    <dgm:cxn modelId="{E99A296F-4FB1-7948-980D-583D5218FC3B}" type="presParOf" srcId="{09E8CB7A-1285-1640-B73E-B4A69D11ACED}" destId="{E926D40E-6B90-6D46-9B8F-4866BDC54329}" srcOrd="6" destOrd="0" presId="urn:microsoft.com/office/officeart/2005/8/layout/hierarchy1"/>
    <dgm:cxn modelId="{F40636ED-055B-D843-9A80-BB3DF3367E22}" type="presParOf" srcId="{09E8CB7A-1285-1640-B73E-B4A69D11ACED}" destId="{56175C99-9A49-EF45-83E7-762C456E14A3}" srcOrd="7" destOrd="0" presId="urn:microsoft.com/office/officeart/2005/8/layout/hierarchy1"/>
    <dgm:cxn modelId="{CE956AB6-AD11-C549-BE01-EDD1A460D936}" type="presParOf" srcId="{56175C99-9A49-EF45-83E7-762C456E14A3}" destId="{948B40F1-6D86-0543-B7E8-14043B161ED5}" srcOrd="0" destOrd="0" presId="urn:microsoft.com/office/officeart/2005/8/layout/hierarchy1"/>
    <dgm:cxn modelId="{45E16D39-9C81-A44C-A4CC-847FC5001986}" type="presParOf" srcId="{948B40F1-6D86-0543-B7E8-14043B161ED5}" destId="{657143E5-FD86-1D44-8499-F2CDBBCE52C4}" srcOrd="0" destOrd="0" presId="urn:microsoft.com/office/officeart/2005/8/layout/hierarchy1"/>
    <dgm:cxn modelId="{DA46D8C3-9D38-3246-844F-548F9690763A}" type="presParOf" srcId="{948B40F1-6D86-0543-B7E8-14043B161ED5}" destId="{244E77D2-777F-9849-81E9-B33BC8472482}" srcOrd="1" destOrd="0" presId="urn:microsoft.com/office/officeart/2005/8/layout/hierarchy1"/>
    <dgm:cxn modelId="{D2D845B8-89EC-A947-BAB9-04F9DD8F788E}" type="presParOf" srcId="{56175C99-9A49-EF45-83E7-762C456E14A3}" destId="{0EB2C30D-11D4-2A46-BF2A-3367128F92B0}" srcOrd="1" destOrd="0" presId="urn:microsoft.com/office/officeart/2005/8/layout/hierarchy1"/>
    <dgm:cxn modelId="{93B7784E-6703-1947-A7B5-6DED14EEF474}" type="presParOf" srcId="{0EB2C30D-11D4-2A46-BF2A-3367128F92B0}" destId="{B7B613A6-843A-4345-8565-BD83C365A632}" srcOrd="0" destOrd="0" presId="urn:microsoft.com/office/officeart/2005/8/layout/hierarchy1"/>
    <dgm:cxn modelId="{F4021EB1-E17C-2741-B457-68CA48471E5E}" type="presParOf" srcId="{0EB2C30D-11D4-2A46-BF2A-3367128F92B0}" destId="{D93CB372-8F2B-194B-93E3-AF17C98CEF8A}" srcOrd="1" destOrd="0" presId="urn:microsoft.com/office/officeart/2005/8/layout/hierarchy1"/>
    <dgm:cxn modelId="{EA51D534-1639-A542-914F-1A4E64DEF272}" type="presParOf" srcId="{D93CB372-8F2B-194B-93E3-AF17C98CEF8A}" destId="{33BF73F8-6D7A-F347-87A9-C6EEC295DA67}" srcOrd="0" destOrd="0" presId="urn:microsoft.com/office/officeart/2005/8/layout/hierarchy1"/>
    <dgm:cxn modelId="{C2BAC92D-4CCF-A34E-B837-C6BE15CEE11D}" type="presParOf" srcId="{33BF73F8-6D7A-F347-87A9-C6EEC295DA67}" destId="{BC1EA559-2BF5-F24B-9802-4C51253A4D1B}" srcOrd="0" destOrd="0" presId="urn:microsoft.com/office/officeart/2005/8/layout/hierarchy1"/>
    <dgm:cxn modelId="{A8A5FE70-AC50-2A45-9465-AA393D52F7FB}" type="presParOf" srcId="{33BF73F8-6D7A-F347-87A9-C6EEC295DA67}" destId="{4885865B-7D60-A542-BD25-6D40D04AD986}" srcOrd="1" destOrd="0" presId="urn:microsoft.com/office/officeart/2005/8/layout/hierarchy1"/>
    <dgm:cxn modelId="{16DF6D07-D29F-BF43-8689-9B01FDFEF7A1}" type="presParOf" srcId="{D93CB372-8F2B-194B-93E3-AF17C98CEF8A}" destId="{1071B12B-D59E-994C-B444-1F7984ADC330}" srcOrd="1" destOrd="0" presId="urn:microsoft.com/office/officeart/2005/8/layout/hierarchy1"/>
    <dgm:cxn modelId="{4AF456E7-79F9-C042-9104-36AF16D2F9E7}" type="presParOf" srcId="{0EB2C30D-11D4-2A46-BF2A-3367128F92B0}" destId="{40561AAF-87D7-6646-B910-89024629533B}" srcOrd="2" destOrd="0" presId="urn:microsoft.com/office/officeart/2005/8/layout/hierarchy1"/>
    <dgm:cxn modelId="{CF926152-9650-E045-8C41-F4A07EE6F749}" type="presParOf" srcId="{0EB2C30D-11D4-2A46-BF2A-3367128F92B0}" destId="{4BA55BC6-E890-8E4E-B307-14759502835B}" srcOrd="3" destOrd="0" presId="urn:microsoft.com/office/officeart/2005/8/layout/hierarchy1"/>
    <dgm:cxn modelId="{62B9AD4D-1C7D-D345-9FAA-B7A026F80C11}" type="presParOf" srcId="{4BA55BC6-E890-8E4E-B307-14759502835B}" destId="{07AB3376-62CC-B74D-BB2A-19CBE2B00BB5}" srcOrd="0" destOrd="0" presId="urn:microsoft.com/office/officeart/2005/8/layout/hierarchy1"/>
    <dgm:cxn modelId="{27EB4234-107A-E645-A90A-F493FB8BFCDB}" type="presParOf" srcId="{07AB3376-62CC-B74D-BB2A-19CBE2B00BB5}" destId="{83A0460F-16F7-0047-8754-AC84BD89BA66}" srcOrd="0" destOrd="0" presId="urn:microsoft.com/office/officeart/2005/8/layout/hierarchy1"/>
    <dgm:cxn modelId="{43AF41A2-5C0C-714E-95C6-3703A04CE5E9}" type="presParOf" srcId="{07AB3376-62CC-B74D-BB2A-19CBE2B00BB5}" destId="{CAB5433B-C8B5-1243-91B7-8CF9B0C4A7BF}" srcOrd="1" destOrd="0" presId="urn:microsoft.com/office/officeart/2005/8/layout/hierarchy1"/>
    <dgm:cxn modelId="{79A7304B-FC31-0B4F-9B04-F8F790D487F1}" type="presParOf" srcId="{4BA55BC6-E890-8E4E-B307-14759502835B}" destId="{EA6B6E01-2985-BD48-9742-FBFE4E232C1A}" srcOrd="1" destOrd="0" presId="urn:microsoft.com/office/officeart/2005/8/layout/hierarchy1"/>
    <dgm:cxn modelId="{784556AC-67A2-0C45-A149-E5D86B5315A8}" type="presParOf" srcId="{6378A504-76AB-F64C-9E4D-1540167A9C66}" destId="{A013F47E-200E-544F-B2C5-B7A8CCEAD5FB}" srcOrd="4" destOrd="0" presId="urn:microsoft.com/office/officeart/2005/8/layout/hierarchy1"/>
    <dgm:cxn modelId="{A843E32B-8661-A047-8B88-908BFD62C966}" type="presParOf" srcId="{6378A504-76AB-F64C-9E4D-1540167A9C66}" destId="{5F32DFF7-EAB2-9F45-95A6-C7D316AB911C}" srcOrd="5" destOrd="0" presId="urn:microsoft.com/office/officeart/2005/8/layout/hierarchy1"/>
    <dgm:cxn modelId="{6D76623E-09A2-2440-A11A-57B2C245FEFE}" type="presParOf" srcId="{5F32DFF7-EAB2-9F45-95A6-C7D316AB911C}" destId="{458F9DE0-E642-2247-86C8-500BF60ED922}" srcOrd="0" destOrd="0" presId="urn:microsoft.com/office/officeart/2005/8/layout/hierarchy1"/>
    <dgm:cxn modelId="{635D284F-F23E-6746-9239-BB2E39017B32}" type="presParOf" srcId="{458F9DE0-E642-2247-86C8-500BF60ED922}" destId="{27692773-983A-B54D-BDAF-3478F96BA77E}" srcOrd="0" destOrd="0" presId="urn:microsoft.com/office/officeart/2005/8/layout/hierarchy1"/>
    <dgm:cxn modelId="{DBE13932-93E6-6142-AB37-52228FC564C4}" type="presParOf" srcId="{458F9DE0-E642-2247-86C8-500BF60ED922}" destId="{CAC02F0A-1768-7447-9D8D-58BC8C128528}" srcOrd="1" destOrd="0" presId="urn:microsoft.com/office/officeart/2005/8/layout/hierarchy1"/>
    <dgm:cxn modelId="{43D553A6-45ED-7F4C-8B6A-726FFB392065}" type="presParOf" srcId="{5F32DFF7-EAB2-9F45-95A6-C7D316AB911C}" destId="{5ED088F5-24F2-564C-B263-FF8597A26C98}" srcOrd="1" destOrd="0" presId="urn:microsoft.com/office/officeart/2005/8/layout/hierarchy1"/>
    <dgm:cxn modelId="{F5363540-52AE-4146-89EE-AFB33ADA0327}" type="presParOf" srcId="{5ED088F5-24F2-564C-B263-FF8597A26C98}" destId="{2E7F6E8F-556B-4448-A535-1FE4D8A0D671}" srcOrd="0" destOrd="0" presId="urn:microsoft.com/office/officeart/2005/8/layout/hierarchy1"/>
    <dgm:cxn modelId="{F06E0487-ED38-B04D-8B27-1460B11E735F}" type="presParOf" srcId="{5ED088F5-24F2-564C-B263-FF8597A26C98}" destId="{B6C1E5FA-FF1B-D84F-840C-171B2EAE19C2}" srcOrd="1" destOrd="0" presId="urn:microsoft.com/office/officeart/2005/8/layout/hierarchy1"/>
    <dgm:cxn modelId="{AC10A576-AB4C-B548-89CE-E9FB53E7796F}" type="presParOf" srcId="{B6C1E5FA-FF1B-D84F-840C-171B2EAE19C2}" destId="{C0D1023D-9A83-F54E-95A5-6297B86B4C6F}" srcOrd="0" destOrd="0" presId="urn:microsoft.com/office/officeart/2005/8/layout/hierarchy1"/>
    <dgm:cxn modelId="{555B4EC8-38EB-9C41-AE1F-98BF69F16381}" type="presParOf" srcId="{C0D1023D-9A83-F54E-95A5-6297B86B4C6F}" destId="{DA9AB52A-6F0E-A84C-B2F3-1BE8C629E338}" srcOrd="0" destOrd="0" presId="urn:microsoft.com/office/officeart/2005/8/layout/hierarchy1"/>
    <dgm:cxn modelId="{C4316DAB-5D2C-F54D-A022-AFC935DA2532}" type="presParOf" srcId="{C0D1023D-9A83-F54E-95A5-6297B86B4C6F}" destId="{94D35E85-3FBC-7144-AC9C-AAD2457C6384}" srcOrd="1" destOrd="0" presId="urn:microsoft.com/office/officeart/2005/8/layout/hierarchy1"/>
    <dgm:cxn modelId="{204F7E20-D7A8-8440-A529-8F7F6FB1F718}" type="presParOf" srcId="{B6C1E5FA-FF1B-D84F-840C-171B2EAE19C2}" destId="{445A4575-6080-764F-B767-79E7913C90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CFA72-2877-674A-A48D-769705017975}">
      <dsp:nvSpPr>
        <dsp:cNvPr id="0" name=""/>
        <dsp:cNvSpPr/>
      </dsp:nvSpPr>
      <dsp:spPr>
        <a:xfrm>
          <a:off x="3209544" y="555"/>
          <a:ext cx="2104126" cy="1745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Inspiration</a:t>
          </a:r>
        </a:p>
      </dsp:txBody>
      <dsp:txXfrm>
        <a:off x="3517686" y="256228"/>
        <a:ext cx="1487842" cy="1234498"/>
      </dsp:txXfrm>
    </dsp:sp>
    <dsp:sp modelId="{2A0CD110-0BEE-AF41-896B-68ED8F292E48}">
      <dsp:nvSpPr>
        <dsp:cNvPr id="0" name=""/>
        <dsp:cNvSpPr/>
      </dsp:nvSpPr>
      <dsp:spPr>
        <a:xfrm rot="3600000">
          <a:off x="4697254" y="1718456"/>
          <a:ext cx="444590" cy="589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730598" y="1778546"/>
        <a:ext cx="311213" cy="353534"/>
      </dsp:txXfrm>
    </dsp:sp>
    <dsp:sp modelId="{4FCA28A9-2645-C64F-B4FA-833A4002E39B}">
      <dsp:nvSpPr>
        <dsp:cNvPr id="0" name=""/>
        <dsp:cNvSpPr/>
      </dsp:nvSpPr>
      <dsp:spPr>
        <a:xfrm>
          <a:off x="4699092" y="2270247"/>
          <a:ext cx="1745844" cy="1745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4954765" y="2525920"/>
        <a:ext cx="1234498" cy="1234498"/>
      </dsp:txXfrm>
    </dsp:sp>
    <dsp:sp modelId="{8CDAC576-92EB-8648-B9F1-8C1DB13C9F91}">
      <dsp:nvSpPr>
        <dsp:cNvPr id="0" name=""/>
        <dsp:cNvSpPr/>
      </dsp:nvSpPr>
      <dsp:spPr>
        <a:xfrm rot="10800000">
          <a:off x="4042864" y="2848558"/>
          <a:ext cx="463734" cy="589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4181984" y="2966402"/>
        <a:ext cx="324614" cy="353534"/>
      </dsp:txXfrm>
    </dsp:sp>
    <dsp:sp modelId="{A13C9F38-1A03-584A-BD1B-841C5E5D3245}">
      <dsp:nvSpPr>
        <dsp:cNvPr id="0" name=""/>
        <dsp:cNvSpPr/>
      </dsp:nvSpPr>
      <dsp:spPr>
        <a:xfrm>
          <a:off x="2078278" y="2270247"/>
          <a:ext cx="1745844" cy="1745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Action</a:t>
          </a:r>
        </a:p>
      </dsp:txBody>
      <dsp:txXfrm>
        <a:off x="2333951" y="2525920"/>
        <a:ext cx="1234498" cy="1234498"/>
      </dsp:txXfrm>
    </dsp:sp>
    <dsp:sp modelId="{6CC8E13F-84BF-934F-98F1-2A27D0380A65}">
      <dsp:nvSpPr>
        <dsp:cNvPr id="0" name=""/>
        <dsp:cNvSpPr/>
      </dsp:nvSpPr>
      <dsp:spPr>
        <a:xfrm rot="18000000">
          <a:off x="3368787" y="1740250"/>
          <a:ext cx="444590" cy="589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402131" y="1915848"/>
        <a:ext cx="311213" cy="353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CFA72-2877-674A-A48D-769705017975}">
      <dsp:nvSpPr>
        <dsp:cNvPr id="0" name=""/>
        <dsp:cNvSpPr/>
      </dsp:nvSpPr>
      <dsp:spPr>
        <a:xfrm>
          <a:off x="3473541" y="841"/>
          <a:ext cx="1592908" cy="1592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Action</a:t>
          </a:r>
        </a:p>
      </dsp:txBody>
      <dsp:txXfrm>
        <a:off x="3706817" y="234117"/>
        <a:ext cx="1126356" cy="1126356"/>
      </dsp:txXfrm>
    </dsp:sp>
    <dsp:sp modelId="{2A0CD110-0BEE-AF41-896B-68ED8F292E48}">
      <dsp:nvSpPr>
        <dsp:cNvPr id="0" name=""/>
        <dsp:cNvSpPr/>
      </dsp:nvSpPr>
      <dsp:spPr>
        <a:xfrm rot="3600000">
          <a:off x="4650223" y="1554261"/>
          <a:ext cx="424001" cy="537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682023" y="1606703"/>
        <a:ext cx="296801" cy="322564"/>
      </dsp:txXfrm>
    </dsp:sp>
    <dsp:sp modelId="{4FCA28A9-2645-C64F-B4FA-833A4002E39B}">
      <dsp:nvSpPr>
        <dsp:cNvPr id="0" name=""/>
        <dsp:cNvSpPr/>
      </dsp:nvSpPr>
      <dsp:spPr>
        <a:xfrm>
          <a:off x="4669997" y="2073164"/>
          <a:ext cx="1592908" cy="1592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Inspiration</a:t>
          </a:r>
        </a:p>
      </dsp:txBody>
      <dsp:txXfrm>
        <a:off x="4903273" y="2306440"/>
        <a:ext cx="1126356" cy="1126356"/>
      </dsp:txXfrm>
    </dsp:sp>
    <dsp:sp modelId="{8CDAC576-92EB-8648-B9F1-8C1DB13C9F91}">
      <dsp:nvSpPr>
        <dsp:cNvPr id="0" name=""/>
        <dsp:cNvSpPr/>
      </dsp:nvSpPr>
      <dsp:spPr>
        <a:xfrm rot="10800000">
          <a:off x="4069995" y="2600815"/>
          <a:ext cx="424001" cy="537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197195" y="2708336"/>
        <a:ext cx="296801" cy="322564"/>
      </dsp:txXfrm>
    </dsp:sp>
    <dsp:sp modelId="{A13C9F38-1A03-584A-BD1B-841C5E5D3245}">
      <dsp:nvSpPr>
        <dsp:cNvPr id="0" name=""/>
        <dsp:cNvSpPr/>
      </dsp:nvSpPr>
      <dsp:spPr>
        <a:xfrm>
          <a:off x="2277085" y="2073164"/>
          <a:ext cx="1592908" cy="1592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Motivation</a:t>
          </a:r>
        </a:p>
      </dsp:txBody>
      <dsp:txXfrm>
        <a:off x="2510361" y="2306440"/>
        <a:ext cx="1126356" cy="1126356"/>
      </dsp:txXfrm>
    </dsp:sp>
    <dsp:sp modelId="{6CC8E13F-84BF-934F-98F1-2A27D0380A65}">
      <dsp:nvSpPr>
        <dsp:cNvPr id="0" name=""/>
        <dsp:cNvSpPr/>
      </dsp:nvSpPr>
      <dsp:spPr>
        <a:xfrm rot="18000000">
          <a:off x="3453766" y="1575046"/>
          <a:ext cx="424001" cy="537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485566" y="1737646"/>
        <a:ext cx="296801" cy="3225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6E8F-556B-4448-A535-1FE4D8A0D671}">
      <dsp:nvSpPr>
        <dsp:cNvPr id="0" name=""/>
        <dsp:cNvSpPr/>
      </dsp:nvSpPr>
      <dsp:spPr>
        <a:xfrm>
          <a:off x="10708613" y="3687849"/>
          <a:ext cx="91440" cy="149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3F47E-200E-544F-B2C5-B7A8CCEAD5FB}">
      <dsp:nvSpPr>
        <dsp:cNvPr id="0" name=""/>
        <dsp:cNvSpPr/>
      </dsp:nvSpPr>
      <dsp:spPr>
        <a:xfrm>
          <a:off x="8014714" y="3211462"/>
          <a:ext cx="2739618" cy="14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80"/>
              </a:lnTo>
              <a:lnTo>
                <a:pt x="2739618" y="101980"/>
              </a:lnTo>
              <a:lnTo>
                <a:pt x="2739618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61AAF-87D7-6646-B910-89024629533B}">
      <dsp:nvSpPr>
        <dsp:cNvPr id="0" name=""/>
        <dsp:cNvSpPr/>
      </dsp:nvSpPr>
      <dsp:spPr>
        <a:xfrm>
          <a:off x="10125440" y="4164235"/>
          <a:ext cx="314446" cy="14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80"/>
              </a:lnTo>
              <a:lnTo>
                <a:pt x="314446" y="101980"/>
              </a:lnTo>
              <a:lnTo>
                <a:pt x="314446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613A6-843A-4345-8565-BD83C365A632}">
      <dsp:nvSpPr>
        <dsp:cNvPr id="0" name=""/>
        <dsp:cNvSpPr/>
      </dsp:nvSpPr>
      <dsp:spPr>
        <a:xfrm>
          <a:off x="9733386" y="4164235"/>
          <a:ext cx="392053" cy="149647"/>
        </a:xfrm>
        <a:custGeom>
          <a:avLst/>
          <a:gdLst/>
          <a:ahLst/>
          <a:cxnLst/>
          <a:rect l="0" t="0" r="0" b="0"/>
          <a:pathLst>
            <a:path>
              <a:moveTo>
                <a:pt x="392053" y="0"/>
              </a:moveTo>
              <a:lnTo>
                <a:pt x="392053" y="101980"/>
              </a:lnTo>
              <a:lnTo>
                <a:pt x="0" y="101980"/>
              </a:lnTo>
              <a:lnTo>
                <a:pt x="0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6D40E-6B90-6D46-9B8F-4866BDC54329}">
      <dsp:nvSpPr>
        <dsp:cNvPr id="0" name=""/>
        <dsp:cNvSpPr/>
      </dsp:nvSpPr>
      <dsp:spPr>
        <a:xfrm>
          <a:off x="8873991" y="3687849"/>
          <a:ext cx="1251448" cy="14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80"/>
              </a:lnTo>
              <a:lnTo>
                <a:pt x="1251448" y="101980"/>
              </a:lnTo>
              <a:lnTo>
                <a:pt x="1251448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33296-6B2B-0844-96AF-78CD3BBD320C}">
      <dsp:nvSpPr>
        <dsp:cNvPr id="0" name=""/>
        <dsp:cNvSpPr/>
      </dsp:nvSpPr>
      <dsp:spPr>
        <a:xfrm>
          <a:off x="8873991" y="3687849"/>
          <a:ext cx="622555" cy="14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80"/>
              </a:lnTo>
              <a:lnTo>
                <a:pt x="622555" y="101980"/>
              </a:lnTo>
              <a:lnTo>
                <a:pt x="622555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DB798-851F-5749-8626-91DC95540C71}">
      <dsp:nvSpPr>
        <dsp:cNvPr id="0" name=""/>
        <dsp:cNvSpPr/>
      </dsp:nvSpPr>
      <dsp:spPr>
        <a:xfrm>
          <a:off x="8626187" y="4164235"/>
          <a:ext cx="91440" cy="149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B8D9C-926E-004A-A62B-47013211CBBF}">
      <dsp:nvSpPr>
        <dsp:cNvPr id="0" name=""/>
        <dsp:cNvSpPr/>
      </dsp:nvSpPr>
      <dsp:spPr>
        <a:xfrm>
          <a:off x="8671907" y="3687849"/>
          <a:ext cx="202084" cy="149647"/>
        </a:xfrm>
        <a:custGeom>
          <a:avLst/>
          <a:gdLst/>
          <a:ahLst/>
          <a:cxnLst/>
          <a:rect l="0" t="0" r="0" b="0"/>
          <a:pathLst>
            <a:path>
              <a:moveTo>
                <a:pt x="202084" y="0"/>
              </a:moveTo>
              <a:lnTo>
                <a:pt x="202084" y="101980"/>
              </a:lnTo>
              <a:lnTo>
                <a:pt x="0" y="101980"/>
              </a:lnTo>
              <a:lnTo>
                <a:pt x="0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AE277-0539-2D48-9068-38EE0D4C5741}">
      <dsp:nvSpPr>
        <dsp:cNvPr id="0" name=""/>
        <dsp:cNvSpPr/>
      </dsp:nvSpPr>
      <dsp:spPr>
        <a:xfrm>
          <a:off x="7622542" y="4164235"/>
          <a:ext cx="314446" cy="14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80"/>
              </a:lnTo>
              <a:lnTo>
                <a:pt x="314446" y="101980"/>
              </a:lnTo>
              <a:lnTo>
                <a:pt x="314446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03981-B4C7-CD4E-8CDD-F6882188B0B5}">
      <dsp:nvSpPr>
        <dsp:cNvPr id="0" name=""/>
        <dsp:cNvSpPr/>
      </dsp:nvSpPr>
      <dsp:spPr>
        <a:xfrm>
          <a:off x="7308096" y="4164235"/>
          <a:ext cx="314446" cy="149647"/>
        </a:xfrm>
        <a:custGeom>
          <a:avLst/>
          <a:gdLst/>
          <a:ahLst/>
          <a:cxnLst/>
          <a:rect l="0" t="0" r="0" b="0"/>
          <a:pathLst>
            <a:path>
              <a:moveTo>
                <a:pt x="314446" y="0"/>
              </a:moveTo>
              <a:lnTo>
                <a:pt x="314446" y="101980"/>
              </a:lnTo>
              <a:lnTo>
                <a:pt x="0" y="101980"/>
              </a:lnTo>
              <a:lnTo>
                <a:pt x="0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8D996-617A-4D40-90EB-8D300DB6C593}">
      <dsp:nvSpPr>
        <dsp:cNvPr id="0" name=""/>
        <dsp:cNvSpPr/>
      </dsp:nvSpPr>
      <dsp:spPr>
        <a:xfrm>
          <a:off x="7622542" y="3687849"/>
          <a:ext cx="1251448" cy="149647"/>
        </a:xfrm>
        <a:custGeom>
          <a:avLst/>
          <a:gdLst/>
          <a:ahLst/>
          <a:cxnLst/>
          <a:rect l="0" t="0" r="0" b="0"/>
          <a:pathLst>
            <a:path>
              <a:moveTo>
                <a:pt x="1251448" y="0"/>
              </a:moveTo>
              <a:lnTo>
                <a:pt x="1251448" y="101980"/>
              </a:lnTo>
              <a:lnTo>
                <a:pt x="0" y="101980"/>
              </a:lnTo>
              <a:lnTo>
                <a:pt x="0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A7B75-2406-2A4D-8B43-5A83DFEB234A}">
      <dsp:nvSpPr>
        <dsp:cNvPr id="0" name=""/>
        <dsp:cNvSpPr/>
      </dsp:nvSpPr>
      <dsp:spPr>
        <a:xfrm>
          <a:off x="8014714" y="3211462"/>
          <a:ext cx="859277" cy="14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80"/>
              </a:lnTo>
              <a:lnTo>
                <a:pt x="859277" y="101980"/>
              </a:lnTo>
              <a:lnTo>
                <a:pt x="859277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2044C-DE7D-0442-9136-5BEEF81589D8}">
      <dsp:nvSpPr>
        <dsp:cNvPr id="0" name=""/>
        <dsp:cNvSpPr/>
      </dsp:nvSpPr>
      <dsp:spPr>
        <a:xfrm>
          <a:off x="6633483" y="4164235"/>
          <a:ext cx="91440" cy="149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703B2-D729-244C-A288-0823A1E523E4}">
      <dsp:nvSpPr>
        <dsp:cNvPr id="0" name=""/>
        <dsp:cNvSpPr/>
      </dsp:nvSpPr>
      <dsp:spPr>
        <a:xfrm>
          <a:off x="5360337" y="3687849"/>
          <a:ext cx="1318865" cy="14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80"/>
              </a:lnTo>
              <a:lnTo>
                <a:pt x="1318865" y="101980"/>
              </a:lnTo>
              <a:lnTo>
                <a:pt x="1318865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624C1-577E-A54F-AA6D-BBB3D75221F7}">
      <dsp:nvSpPr>
        <dsp:cNvPr id="0" name=""/>
        <dsp:cNvSpPr/>
      </dsp:nvSpPr>
      <dsp:spPr>
        <a:xfrm>
          <a:off x="5923330" y="4164235"/>
          <a:ext cx="91440" cy="149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BC6DB-03B6-0642-9D25-F2A87BECA662}">
      <dsp:nvSpPr>
        <dsp:cNvPr id="0" name=""/>
        <dsp:cNvSpPr/>
      </dsp:nvSpPr>
      <dsp:spPr>
        <a:xfrm>
          <a:off x="5360337" y="3687849"/>
          <a:ext cx="608712" cy="14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80"/>
              </a:lnTo>
              <a:lnTo>
                <a:pt x="608712" y="101980"/>
              </a:lnTo>
              <a:lnTo>
                <a:pt x="608712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8BA11-707D-AA4E-8B20-48F9DE835495}">
      <dsp:nvSpPr>
        <dsp:cNvPr id="0" name=""/>
        <dsp:cNvSpPr/>
      </dsp:nvSpPr>
      <dsp:spPr>
        <a:xfrm>
          <a:off x="5294437" y="3687849"/>
          <a:ext cx="91440" cy="149647"/>
        </a:xfrm>
        <a:custGeom>
          <a:avLst/>
          <a:gdLst/>
          <a:ahLst/>
          <a:cxnLst/>
          <a:rect l="0" t="0" r="0" b="0"/>
          <a:pathLst>
            <a:path>
              <a:moveTo>
                <a:pt x="65900" y="0"/>
              </a:moveTo>
              <a:lnTo>
                <a:pt x="65900" y="101980"/>
              </a:lnTo>
              <a:lnTo>
                <a:pt x="45720" y="101980"/>
              </a:lnTo>
              <a:lnTo>
                <a:pt x="45720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CBFC4-1CEB-4546-AC13-E05F0E5C4792}">
      <dsp:nvSpPr>
        <dsp:cNvPr id="0" name=""/>
        <dsp:cNvSpPr/>
      </dsp:nvSpPr>
      <dsp:spPr>
        <a:xfrm>
          <a:off x="4711264" y="3687849"/>
          <a:ext cx="649073" cy="149647"/>
        </a:xfrm>
        <a:custGeom>
          <a:avLst/>
          <a:gdLst/>
          <a:ahLst/>
          <a:cxnLst/>
          <a:rect l="0" t="0" r="0" b="0"/>
          <a:pathLst>
            <a:path>
              <a:moveTo>
                <a:pt x="649073" y="0"/>
              </a:moveTo>
              <a:lnTo>
                <a:pt x="649073" y="101980"/>
              </a:lnTo>
              <a:lnTo>
                <a:pt x="0" y="101980"/>
              </a:lnTo>
              <a:lnTo>
                <a:pt x="0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DD902-E74D-874C-9E42-D63646E40D21}">
      <dsp:nvSpPr>
        <dsp:cNvPr id="0" name=""/>
        <dsp:cNvSpPr/>
      </dsp:nvSpPr>
      <dsp:spPr>
        <a:xfrm>
          <a:off x="4021292" y="3687849"/>
          <a:ext cx="1339045" cy="149647"/>
        </a:xfrm>
        <a:custGeom>
          <a:avLst/>
          <a:gdLst/>
          <a:ahLst/>
          <a:cxnLst/>
          <a:rect l="0" t="0" r="0" b="0"/>
          <a:pathLst>
            <a:path>
              <a:moveTo>
                <a:pt x="1339045" y="0"/>
              </a:moveTo>
              <a:lnTo>
                <a:pt x="1339045" y="101980"/>
              </a:lnTo>
              <a:lnTo>
                <a:pt x="0" y="101980"/>
              </a:lnTo>
              <a:lnTo>
                <a:pt x="0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4185C-BD3B-394D-BB9A-E795316B43E4}">
      <dsp:nvSpPr>
        <dsp:cNvPr id="0" name=""/>
        <dsp:cNvSpPr/>
      </dsp:nvSpPr>
      <dsp:spPr>
        <a:xfrm>
          <a:off x="5360337" y="3211462"/>
          <a:ext cx="2654376" cy="149647"/>
        </a:xfrm>
        <a:custGeom>
          <a:avLst/>
          <a:gdLst/>
          <a:ahLst/>
          <a:cxnLst/>
          <a:rect l="0" t="0" r="0" b="0"/>
          <a:pathLst>
            <a:path>
              <a:moveTo>
                <a:pt x="2654376" y="0"/>
              </a:moveTo>
              <a:lnTo>
                <a:pt x="2654376" y="101980"/>
              </a:lnTo>
              <a:lnTo>
                <a:pt x="0" y="101980"/>
              </a:lnTo>
              <a:lnTo>
                <a:pt x="0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7830B-D1A5-CE40-889C-A46A7DB021E0}">
      <dsp:nvSpPr>
        <dsp:cNvPr id="0" name=""/>
        <dsp:cNvSpPr/>
      </dsp:nvSpPr>
      <dsp:spPr>
        <a:xfrm>
          <a:off x="4798035" y="2617630"/>
          <a:ext cx="3216679" cy="267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26"/>
              </a:lnTo>
              <a:lnTo>
                <a:pt x="3216679" y="219426"/>
              </a:lnTo>
              <a:lnTo>
                <a:pt x="3216679" y="267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A0897-9625-6744-A837-F70160B0E32E}">
      <dsp:nvSpPr>
        <dsp:cNvPr id="0" name=""/>
        <dsp:cNvSpPr/>
      </dsp:nvSpPr>
      <dsp:spPr>
        <a:xfrm>
          <a:off x="1935625" y="3687849"/>
          <a:ext cx="1361692" cy="14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80"/>
              </a:lnTo>
              <a:lnTo>
                <a:pt x="1361692" y="101980"/>
              </a:lnTo>
              <a:lnTo>
                <a:pt x="1361692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EB298-2486-2D40-991E-8F81E9D5E39D}">
      <dsp:nvSpPr>
        <dsp:cNvPr id="0" name=""/>
        <dsp:cNvSpPr/>
      </dsp:nvSpPr>
      <dsp:spPr>
        <a:xfrm>
          <a:off x="1935625" y="3687849"/>
          <a:ext cx="698798" cy="14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80"/>
              </a:lnTo>
              <a:lnTo>
                <a:pt x="698798" y="101980"/>
              </a:lnTo>
              <a:lnTo>
                <a:pt x="698798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8AE39-DC81-3C45-AD26-0C560E19C33C}">
      <dsp:nvSpPr>
        <dsp:cNvPr id="0" name=""/>
        <dsp:cNvSpPr/>
      </dsp:nvSpPr>
      <dsp:spPr>
        <a:xfrm>
          <a:off x="1954763" y="4164235"/>
          <a:ext cx="314446" cy="14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80"/>
              </a:lnTo>
              <a:lnTo>
                <a:pt x="314446" y="101980"/>
              </a:lnTo>
              <a:lnTo>
                <a:pt x="314446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F2731-1311-6343-A50B-7A17B626E795}">
      <dsp:nvSpPr>
        <dsp:cNvPr id="0" name=""/>
        <dsp:cNvSpPr/>
      </dsp:nvSpPr>
      <dsp:spPr>
        <a:xfrm>
          <a:off x="1472751" y="4640621"/>
          <a:ext cx="91440" cy="149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3C702-0928-0E47-99CC-54BA0F6DB8E2}">
      <dsp:nvSpPr>
        <dsp:cNvPr id="0" name=""/>
        <dsp:cNvSpPr/>
      </dsp:nvSpPr>
      <dsp:spPr>
        <a:xfrm>
          <a:off x="1518471" y="4164235"/>
          <a:ext cx="436291" cy="149647"/>
        </a:xfrm>
        <a:custGeom>
          <a:avLst/>
          <a:gdLst/>
          <a:ahLst/>
          <a:cxnLst/>
          <a:rect l="0" t="0" r="0" b="0"/>
          <a:pathLst>
            <a:path>
              <a:moveTo>
                <a:pt x="436291" y="0"/>
              </a:moveTo>
              <a:lnTo>
                <a:pt x="436291" y="101980"/>
              </a:lnTo>
              <a:lnTo>
                <a:pt x="0" y="101980"/>
              </a:lnTo>
              <a:lnTo>
                <a:pt x="0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7F727-5D3B-B343-AE8A-35EB63A24BD0}">
      <dsp:nvSpPr>
        <dsp:cNvPr id="0" name=""/>
        <dsp:cNvSpPr/>
      </dsp:nvSpPr>
      <dsp:spPr>
        <a:xfrm>
          <a:off x="1889905" y="3687849"/>
          <a:ext cx="91440" cy="149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980"/>
              </a:lnTo>
              <a:lnTo>
                <a:pt x="64857" y="101980"/>
              </a:lnTo>
              <a:lnTo>
                <a:pt x="64857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53503-9585-A146-8868-807460DD0C60}">
      <dsp:nvSpPr>
        <dsp:cNvPr id="0" name=""/>
        <dsp:cNvSpPr/>
      </dsp:nvSpPr>
      <dsp:spPr>
        <a:xfrm>
          <a:off x="235302" y="4156321"/>
          <a:ext cx="654276" cy="14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54"/>
              </a:lnTo>
              <a:lnTo>
                <a:pt x="654276" y="99954"/>
              </a:lnTo>
              <a:lnTo>
                <a:pt x="654276" y="1476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EC123-00C7-A249-AE4C-74B372F44D17}">
      <dsp:nvSpPr>
        <dsp:cNvPr id="0" name=""/>
        <dsp:cNvSpPr/>
      </dsp:nvSpPr>
      <dsp:spPr>
        <a:xfrm>
          <a:off x="189582" y="4156321"/>
          <a:ext cx="91440" cy="147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954"/>
              </a:lnTo>
              <a:lnTo>
                <a:pt x="71103" y="99954"/>
              </a:lnTo>
              <a:lnTo>
                <a:pt x="71103" y="1476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503E1-7DC2-644B-8C65-E4AAC4F4020E}">
      <dsp:nvSpPr>
        <dsp:cNvPr id="0" name=""/>
        <dsp:cNvSpPr/>
      </dsp:nvSpPr>
      <dsp:spPr>
        <a:xfrm>
          <a:off x="235302" y="3687849"/>
          <a:ext cx="1700323" cy="151673"/>
        </a:xfrm>
        <a:custGeom>
          <a:avLst/>
          <a:gdLst/>
          <a:ahLst/>
          <a:cxnLst/>
          <a:rect l="0" t="0" r="0" b="0"/>
          <a:pathLst>
            <a:path>
              <a:moveTo>
                <a:pt x="1700323" y="0"/>
              </a:moveTo>
              <a:lnTo>
                <a:pt x="1700323" y="104006"/>
              </a:lnTo>
              <a:lnTo>
                <a:pt x="0" y="104006"/>
              </a:lnTo>
              <a:lnTo>
                <a:pt x="0" y="1516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46794-C668-D442-8FAB-37F89922B0E1}">
      <dsp:nvSpPr>
        <dsp:cNvPr id="0" name=""/>
        <dsp:cNvSpPr/>
      </dsp:nvSpPr>
      <dsp:spPr>
        <a:xfrm>
          <a:off x="1621179" y="3211462"/>
          <a:ext cx="314446" cy="14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80"/>
              </a:lnTo>
              <a:lnTo>
                <a:pt x="314446" y="101980"/>
              </a:lnTo>
              <a:lnTo>
                <a:pt x="314446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5975B-1442-5646-B3E9-6863735A05CC}">
      <dsp:nvSpPr>
        <dsp:cNvPr id="0" name=""/>
        <dsp:cNvSpPr/>
      </dsp:nvSpPr>
      <dsp:spPr>
        <a:xfrm>
          <a:off x="1306732" y="3211462"/>
          <a:ext cx="314446" cy="149647"/>
        </a:xfrm>
        <a:custGeom>
          <a:avLst/>
          <a:gdLst/>
          <a:ahLst/>
          <a:cxnLst/>
          <a:rect l="0" t="0" r="0" b="0"/>
          <a:pathLst>
            <a:path>
              <a:moveTo>
                <a:pt x="314446" y="0"/>
              </a:moveTo>
              <a:lnTo>
                <a:pt x="314446" y="101980"/>
              </a:lnTo>
              <a:lnTo>
                <a:pt x="0" y="101980"/>
              </a:lnTo>
              <a:lnTo>
                <a:pt x="0" y="149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0CD7C-29DA-C04F-9BC7-21A46BDA122E}">
      <dsp:nvSpPr>
        <dsp:cNvPr id="0" name=""/>
        <dsp:cNvSpPr/>
      </dsp:nvSpPr>
      <dsp:spPr>
        <a:xfrm>
          <a:off x="1621179" y="2617630"/>
          <a:ext cx="3176855" cy="267094"/>
        </a:xfrm>
        <a:custGeom>
          <a:avLst/>
          <a:gdLst/>
          <a:ahLst/>
          <a:cxnLst/>
          <a:rect l="0" t="0" r="0" b="0"/>
          <a:pathLst>
            <a:path>
              <a:moveTo>
                <a:pt x="3176855" y="0"/>
              </a:moveTo>
              <a:lnTo>
                <a:pt x="3176855" y="219426"/>
              </a:lnTo>
              <a:lnTo>
                <a:pt x="0" y="219426"/>
              </a:lnTo>
              <a:lnTo>
                <a:pt x="0" y="267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43CA3-1B77-3947-A09E-B93FF9C04B00}">
      <dsp:nvSpPr>
        <dsp:cNvPr id="0" name=""/>
        <dsp:cNvSpPr/>
      </dsp:nvSpPr>
      <dsp:spPr>
        <a:xfrm>
          <a:off x="3647766" y="1569221"/>
          <a:ext cx="2300537" cy="1048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D9976-4B6C-2B45-AA1C-A5A667C0FDE4}">
      <dsp:nvSpPr>
        <dsp:cNvPr id="0" name=""/>
        <dsp:cNvSpPr/>
      </dsp:nvSpPr>
      <dsp:spPr>
        <a:xfrm>
          <a:off x="3704938" y="1623534"/>
          <a:ext cx="2300537" cy="1048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Brain’s Two Goals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Survival/Conserve Energy</a:t>
          </a:r>
        </a:p>
      </dsp:txBody>
      <dsp:txXfrm>
        <a:off x="3735645" y="1654241"/>
        <a:ext cx="2239123" cy="986994"/>
      </dsp:txXfrm>
    </dsp:sp>
    <dsp:sp modelId="{46525AD4-651E-3D48-9671-0412E3D380D8}">
      <dsp:nvSpPr>
        <dsp:cNvPr id="0" name=""/>
        <dsp:cNvSpPr/>
      </dsp:nvSpPr>
      <dsp:spPr>
        <a:xfrm>
          <a:off x="1270483" y="2884724"/>
          <a:ext cx="701391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C212A-E87A-9043-BDE3-579171971DE4}">
      <dsp:nvSpPr>
        <dsp:cNvPr id="0" name=""/>
        <dsp:cNvSpPr/>
      </dsp:nvSpPr>
      <dsp:spPr>
        <a:xfrm>
          <a:off x="1327655" y="2939037"/>
          <a:ext cx="701391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Actions</a:t>
          </a:r>
        </a:p>
      </dsp:txBody>
      <dsp:txXfrm>
        <a:off x="1337225" y="2948607"/>
        <a:ext cx="682251" cy="307598"/>
      </dsp:txXfrm>
    </dsp:sp>
    <dsp:sp modelId="{36F674FA-2517-E642-8D2E-55EA5668A2A5}">
      <dsp:nvSpPr>
        <dsp:cNvPr id="0" name=""/>
        <dsp:cNvSpPr/>
      </dsp:nvSpPr>
      <dsp:spPr>
        <a:xfrm>
          <a:off x="1049458" y="3361110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81B5E-A5F5-9647-8ACD-47C4182CEA60}">
      <dsp:nvSpPr>
        <dsp:cNvPr id="0" name=""/>
        <dsp:cNvSpPr/>
      </dsp:nvSpPr>
      <dsp:spPr>
        <a:xfrm>
          <a:off x="1106630" y="3415424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Habits By Default</a:t>
          </a:r>
        </a:p>
      </dsp:txBody>
      <dsp:txXfrm>
        <a:off x="1116200" y="3424994"/>
        <a:ext cx="495408" cy="307598"/>
      </dsp:txXfrm>
    </dsp:sp>
    <dsp:sp modelId="{080AD960-38ED-B949-8FBA-4EDA644EE531}">
      <dsp:nvSpPr>
        <dsp:cNvPr id="0" name=""/>
        <dsp:cNvSpPr/>
      </dsp:nvSpPr>
      <dsp:spPr>
        <a:xfrm>
          <a:off x="1678351" y="3361110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E0976-ABA5-E041-9FC7-F9E94709472F}">
      <dsp:nvSpPr>
        <dsp:cNvPr id="0" name=""/>
        <dsp:cNvSpPr/>
      </dsp:nvSpPr>
      <dsp:spPr>
        <a:xfrm>
          <a:off x="1735523" y="3415424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Habits by Design</a:t>
          </a:r>
        </a:p>
      </dsp:txBody>
      <dsp:txXfrm>
        <a:off x="1745093" y="3424994"/>
        <a:ext cx="495408" cy="307598"/>
      </dsp:txXfrm>
    </dsp:sp>
    <dsp:sp modelId="{1CDD96B1-4BDC-724D-8E95-546440A89D64}">
      <dsp:nvSpPr>
        <dsp:cNvPr id="0" name=""/>
        <dsp:cNvSpPr/>
      </dsp:nvSpPr>
      <dsp:spPr>
        <a:xfrm>
          <a:off x="-57172" y="3839522"/>
          <a:ext cx="584949" cy="31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33F1D-1E22-4B4D-BCEA-EB9B7A726CA4}">
      <dsp:nvSpPr>
        <dsp:cNvPr id="0" name=""/>
        <dsp:cNvSpPr/>
      </dsp:nvSpPr>
      <dsp:spPr>
        <a:xfrm>
          <a:off x="0" y="3893836"/>
          <a:ext cx="584949" cy="316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Motivation</a:t>
          </a:r>
        </a:p>
      </dsp:txBody>
      <dsp:txXfrm>
        <a:off x="9279" y="3903115"/>
        <a:ext cx="566391" cy="298241"/>
      </dsp:txXfrm>
    </dsp:sp>
    <dsp:sp modelId="{BE36C298-03D0-2248-86E8-4F04BD03A807}">
      <dsp:nvSpPr>
        <dsp:cNvPr id="0" name=""/>
        <dsp:cNvSpPr/>
      </dsp:nvSpPr>
      <dsp:spPr>
        <a:xfrm>
          <a:off x="3411" y="4303943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44328-5814-8640-9BA9-40DBA3F3FBC6}">
      <dsp:nvSpPr>
        <dsp:cNvPr id="0" name=""/>
        <dsp:cNvSpPr/>
      </dsp:nvSpPr>
      <dsp:spPr>
        <a:xfrm>
          <a:off x="60583" y="4358257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When</a:t>
          </a:r>
        </a:p>
      </dsp:txBody>
      <dsp:txXfrm>
        <a:off x="70153" y="4367827"/>
        <a:ext cx="495408" cy="307598"/>
      </dsp:txXfrm>
    </dsp:sp>
    <dsp:sp modelId="{60EF5463-3636-414E-B3DA-C906144282F7}">
      <dsp:nvSpPr>
        <dsp:cNvPr id="0" name=""/>
        <dsp:cNvSpPr/>
      </dsp:nvSpPr>
      <dsp:spPr>
        <a:xfrm>
          <a:off x="632304" y="4303943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6817C-A16B-E24E-AA28-97D2083C5A03}">
      <dsp:nvSpPr>
        <dsp:cNvPr id="0" name=""/>
        <dsp:cNvSpPr/>
      </dsp:nvSpPr>
      <dsp:spPr>
        <a:xfrm>
          <a:off x="689476" y="4358257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Know Thyself</a:t>
          </a:r>
        </a:p>
      </dsp:txBody>
      <dsp:txXfrm>
        <a:off x="699046" y="4367827"/>
        <a:ext cx="495408" cy="307598"/>
      </dsp:txXfrm>
    </dsp:sp>
    <dsp:sp modelId="{14BF09A5-46BD-214D-9D15-9F604C38CFA1}">
      <dsp:nvSpPr>
        <dsp:cNvPr id="0" name=""/>
        <dsp:cNvSpPr/>
      </dsp:nvSpPr>
      <dsp:spPr>
        <a:xfrm>
          <a:off x="1646720" y="3837496"/>
          <a:ext cx="616084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845DB-B860-FE44-814F-D9CEF777378F}">
      <dsp:nvSpPr>
        <dsp:cNvPr id="0" name=""/>
        <dsp:cNvSpPr/>
      </dsp:nvSpPr>
      <dsp:spPr>
        <a:xfrm>
          <a:off x="1703892" y="3891810"/>
          <a:ext cx="616084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Willpower</a:t>
          </a:r>
        </a:p>
      </dsp:txBody>
      <dsp:txXfrm>
        <a:off x="1713462" y="3901380"/>
        <a:ext cx="596944" cy="307598"/>
      </dsp:txXfrm>
    </dsp:sp>
    <dsp:sp modelId="{D5A207D6-AD90-8445-939A-677B9207E6AD}">
      <dsp:nvSpPr>
        <dsp:cNvPr id="0" name=""/>
        <dsp:cNvSpPr/>
      </dsp:nvSpPr>
      <dsp:spPr>
        <a:xfrm>
          <a:off x="1261197" y="4313883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932A1-3CAA-ED44-AAA6-1B4B45E44D8E}">
      <dsp:nvSpPr>
        <dsp:cNvPr id="0" name=""/>
        <dsp:cNvSpPr/>
      </dsp:nvSpPr>
      <dsp:spPr>
        <a:xfrm>
          <a:off x="1318369" y="4368196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Energy Level</a:t>
          </a:r>
        </a:p>
      </dsp:txBody>
      <dsp:txXfrm>
        <a:off x="1327939" y="4377766"/>
        <a:ext cx="495408" cy="307598"/>
      </dsp:txXfrm>
    </dsp:sp>
    <dsp:sp modelId="{6A515B7D-79AF-2144-AF93-C3A0437F1B8B}">
      <dsp:nvSpPr>
        <dsp:cNvPr id="0" name=""/>
        <dsp:cNvSpPr/>
      </dsp:nvSpPr>
      <dsp:spPr>
        <a:xfrm>
          <a:off x="1261197" y="4790269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129ED-0B9B-CD41-BE0F-1FCEA609C151}">
      <dsp:nvSpPr>
        <dsp:cNvPr id="0" name=""/>
        <dsp:cNvSpPr/>
      </dsp:nvSpPr>
      <dsp:spPr>
        <a:xfrm>
          <a:off x="1318369" y="4844583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Mini Habits</a:t>
          </a:r>
        </a:p>
      </dsp:txBody>
      <dsp:txXfrm>
        <a:off x="1327939" y="4854153"/>
        <a:ext cx="495408" cy="307598"/>
      </dsp:txXfrm>
    </dsp:sp>
    <dsp:sp modelId="{52A638F3-F9D8-3148-ADAF-E0D2D3EAB5C5}">
      <dsp:nvSpPr>
        <dsp:cNvPr id="0" name=""/>
        <dsp:cNvSpPr/>
      </dsp:nvSpPr>
      <dsp:spPr>
        <a:xfrm>
          <a:off x="1890090" y="4313883"/>
          <a:ext cx="75823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492C7-7E1D-EC49-AF1A-7BB29D4BAD85}">
      <dsp:nvSpPr>
        <dsp:cNvPr id="0" name=""/>
        <dsp:cNvSpPr/>
      </dsp:nvSpPr>
      <dsp:spPr>
        <a:xfrm>
          <a:off x="1947262" y="4368196"/>
          <a:ext cx="75823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Productivity</a:t>
          </a:r>
        </a:p>
      </dsp:txBody>
      <dsp:txXfrm>
        <a:off x="1956832" y="4377766"/>
        <a:ext cx="739098" cy="307598"/>
      </dsp:txXfrm>
    </dsp:sp>
    <dsp:sp modelId="{BAFD53B4-9267-A943-95DC-48645CB45194}">
      <dsp:nvSpPr>
        <dsp:cNvPr id="0" name=""/>
        <dsp:cNvSpPr/>
      </dsp:nvSpPr>
      <dsp:spPr>
        <a:xfrm>
          <a:off x="2377149" y="3837496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424EF-424E-3E46-8BA8-B8891CBC3AC2}">
      <dsp:nvSpPr>
        <dsp:cNvPr id="0" name=""/>
        <dsp:cNvSpPr/>
      </dsp:nvSpPr>
      <dsp:spPr>
        <a:xfrm>
          <a:off x="2434321" y="3891810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Rider and the Elephant</a:t>
          </a:r>
        </a:p>
      </dsp:txBody>
      <dsp:txXfrm>
        <a:off x="2443891" y="3901380"/>
        <a:ext cx="495408" cy="307598"/>
      </dsp:txXfrm>
    </dsp:sp>
    <dsp:sp modelId="{A3BDBA18-A784-554D-B6A9-3442E236DC9F}">
      <dsp:nvSpPr>
        <dsp:cNvPr id="0" name=""/>
        <dsp:cNvSpPr/>
      </dsp:nvSpPr>
      <dsp:spPr>
        <a:xfrm>
          <a:off x="3006042" y="3837496"/>
          <a:ext cx="582551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043DD-0C86-E64C-A292-C145A3D955D3}">
      <dsp:nvSpPr>
        <dsp:cNvPr id="0" name=""/>
        <dsp:cNvSpPr/>
      </dsp:nvSpPr>
      <dsp:spPr>
        <a:xfrm>
          <a:off x="3063214" y="3891810"/>
          <a:ext cx="582551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WOOP!</a:t>
          </a:r>
        </a:p>
      </dsp:txBody>
      <dsp:txXfrm>
        <a:off x="3072784" y="3901380"/>
        <a:ext cx="563411" cy="307598"/>
      </dsp:txXfrm>
    </dsp:sp>
    <dsp:sp modelId="{33C7CF33-8C21-B840-8FCE-18E33587545B}">
      <dsp:nvSpPr>
        <dsp:cNvPr id="0" name=""/>
        <dsp:cNvSpPr/>
      </dsp:nvSpPr>
      <dsp:spPr>
        <a:xfrm>
          <a:off x="7720616" y="2884724"/>
          <a:ext cx="588196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18334-6F45-1B4E-AE5C-2F749E92BE29}">
      <dsp:nvSpPr>
        <dsp:cNvPr id="0" name=""/>
        <dsp:cNvSpPr/>
      </dsp:nvSpPr>
      <dsp:spPr>
        <a:xfrm>
          <a:off x="7777788" y="2939037"/>
          <a:ext cx="588196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Emotions</a:t>
          </a:r>
        </a:p>
      </dsp:txBody>
      <dsp:txXfrm>
        <a:off x="7787358" y="2948607"/>
        <a:ext cx="569056" cy="307598"/>
      </dsp:txXfrm>
    </dsp:sp>
    <dsp:sp modelId="{29951554-F74A-5241-B2A4-B334FB93B586}">
      <dsp:nvSpPr>
        <dsp:cNvPr id="0" name=""/>
        <dsp:cNvSpPr/>
      </dsp:nvSpPr>
      <dsp:spPr>
        <a:xfrm>
          <a:off x="5017820" y="3361110"/>
          <a:ext cx="685034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00FC9-3E53-1948-A966-3FFF0CBBB54A}">
      <dsp:nvSpPr>
        <dsp:cNvPr id="0" name=""/>
        <dsp:cNvSpPr/>
      </dsp:nvSpPr>
      <dsp:spPr>
        <a:xfrm>
          <a:off x="5074992" y="3415424"/>
          <a:ext cx="685034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Happiness</a:t>
          </a:r>
        </a:p>
      </dsp:txBody>
      <dsp:txXfrm>
        <a:off x="5084562" y="3424994"/>
        <a:ext cx="665894" cy="307598"/>
      </dsp:txXfrm>
    </dsp:sp>
    <dsp:sp modelId="{386AE570-1557-6644-B23E-EDE3B3B7A9B9}">
      <dsp:nvSpPr>
        <dsp:cNvPr id="0" name=""/>
        <dsp:cNvSpPr/>
      </dsp:nvSpPr>
      <dsp:spPr>
        <a:xfrm>
          <a:off x="3702938" y="3837496"/>
          <a:ext cx="636707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CB6A9-97E5-764C-B260-1A597CD72656}">
      <dsp:nvSpPr>
        <dsp:cNvPr id="0" name=""/>
        <dsp:cNvSpPr/>
      </dsp:nvSpPr>
      <dsp:spPr>
        <a:xfrm>
          <a:off x="3760110" y="3891810"/>
          <a:ext cx="636707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Negativity Bias</a:t>
          </a:r>
        </a:p>
      </dsp:txBody>
      <dsp:txXfrm>
        <a:off x="3769680" y="3901380"/>
        <a:ext cx="617567" cy="307598"/>
      </dsp:txXfrm>
    </dsp:sp>
    <dsp:sp modelId="{1BCBB4C7-3765-D046-A470-FCE9F813154C}">
      <dsp:nvSpPr>
        <dsp:cNvPr id="0" name=""/>
        <dsp:cNvSpPr/>
      </dsp:nvSpPr>
      <dsp:spPr>
        <a:xfrm>
          <a:off x="4453990" y="3837496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D7339-7E1F-9048-9780-48B3EFA9D2A8}">
      <dsp:nvSpPr>
        <dsp:cNvPr id="0" name=""/>
        <dsp:cNvSpPr/>
      </dsp:nvSpPr>
      <dsp:spPr>
        <a:xfrm>
          <a:off x="4511162" y="3891810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Traps</a:t>
          </a:r>
        </a:p>
      </dsp:txBody>
      <dsp:txXfrm>
        <a:off x="4520732" y="3901380"/>
        <a:ext cx="495408" cy="307598"/>
      </dsp:txXfrm>
    </dsp:sp>
    <dsp:sp modelId="{F4C95A21-041B-F94A-9F85-694D6573BE9E}">
      <dsp:nvSpPr>
        <dsp:cNvPr id="0" name=""/>
        <dsp:cNvSpPr/>
      </dsp:nvSpPr>
      <dsp:spPr>
        <a:xfrm>
          <a:off x="5082882" y="3837496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9C604-9DEE-0D45-94C3-C46BB8644106}">
      <dsp:nvSpPr>
        <dsp:cNvPr id="0" name=""/>
        <dsp:cNvSpPr/>
      </dsp:nvSpPr>
      <dsp:spPr>
        <a:xfrm>
          <a:off x="5140055" y="3891810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FLOW</a:t>
          </a:r>
        </a:p>
      </dsp:txBody>
      <dsp:txXfrm>
        <a:off x="5149625" y="3901380"/>
        <a:ext cx="495408" cy="307598"/>
      </dsp:txXfrm>
    </dsp:sp>
    <dsp:sp modelId="{9011E7BC-CA1D-0D46-8B08-F4721CEC1FF9}">
      <dsp:nvSpPr>
        <dsp:cNvPr id="0" name=""/>
        <dsp:cNvSpPr/>
      </dsp:nvSpPr>
      <dsp:spPr>
        <a:xfrm>
          <a:off x="5711775" y="3837496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0FDAE-65FF-F34C-A5DD-A68D6DDB2008}">
      <dsp:nvSpPr>
        <dsp:cNvPr id="0" name=""/>
        <dsp:cNvSpPr/>
      </dsp:nvSpPr>
      <dsp:spPr>
        <a:xfrm>
          <a:off x="5768947" y="3891810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Positivity Bias</a:t>
          </a:r>
        </a:p>
      </dsp:txBody>
      <dsp:txXfrm>
        <a:off x="5778517" y="3901380"/>
        <a:ext cx="495408" cy="307598"/>
      </dsp:txXfrm>
    </dsp:sp>
    <dsp:sp modelId="{148780CC-AA55-A744-899A-3FAAA5C6F3FD}">
      <dsp:nvSpPr>
        <dsp:cNvPr id="0" name=""/>
        <dsp:cNvSpPr/>
      </dsp:nvSpPr>
      <dsp:spPr>
        <a:xfrm>
          <a:off x="5711775" y="4313883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D21C1-CB87-B943-BD18-9D53BE526121}">
      <dsp:nvSpPr>
        <dsp:cNvPr id="0" name=""/>
        <dsp:cNvSpPr/>
      </dsp:nvSpPr>
      <dsp:spPr>
        <a:xfrm>
          <a:off x="5768947" y="4368196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Joy’s Cousins</a:t>
          </a:r>
        </a:p>
      </dsp:txBody>
      <dsp:txXfrm>
        <a:off x="5778517" y="4377766"/>
        <a:ext cx="495408" cy="307598"/>
      </dsp:txXfrm>
    </dsp:sp>
    <dsp:sp modelId="{3A32121B-E756-1D44-AEC4-23C22AF5F58E}">
      <dsp:nvSpPr>
        <dsp:cNvPr id="0" name=""/>
        <dsp:cNvSpPr/>
      </dsp:nvSpPr>
      <dsp:spPr>
        <a:xfrm>
          <a:off x="6340668" y="3837496"/>
          <a:ext cx="67706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E0425-58B6-7E4C-B433-B7AFB0129376}">
      <dsp:nvSpPr>
        <dsp:cNvPr id="0" name=""/>
        <dsp:cNvSpPr/>
      </dsp:nvSpPr>
      <dsp:spPr>
        <a:xfrm>
          <a:off x="6397840" y="3891810"/>
          <a:ext cx="67706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Mindfulness</a:t>
          </a:r>
        </a:p>
      </dsp:txBody>
      <dsp:txXfrm>
        <a:off x="6407410" y="3901380"/>
        <a:ext cx="657928" cy="307598"/>
      </dsp:txXfrm>
    </dsp:sp>
    <dsp:sp modelId="{E214BD6F-B56A-1040-8B5F-DCF3FBEEAB2F}">
      <dsp:nvSpPr>
        <dsp:cNvPr id="0" name=""/>
        <dsp:cNvSpPr/>
      </dsp:nvSpPr>
      <dsp:spPr>
        <a:xfrm>
          <a:off x="6421928" y="4313883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752D8-FEC3-B347-AED8-E0D803FF6495}">
      <dsp:nvSpPr>
        <dsp:cNvPr id="0" name=""/>
        <dsp:cNvSpPr/>
      </dsp:nvSpPr>
      <dsp:spPr>
        <a:xfrm>
          <a:off x="6479100" y="4368196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Prediction Loops</a:t>
          </a:r>
        </a:p>
      </dsp:txBody>
      <dsp:txXfrm>
        <a:off x="6488670" y="4377766"/>
        <a:ext cx="495408" cy="307598"/>
      </dsp:txXfrm>
    </dsp:sp>
    <dsp:sp modelId="{3E26C579-307B-CF42-BB68-CE34E7C817F6}">
      <dsp:nvSpPr>
        <dsp:cNvPr id="0" name=""/>
        <dsp:cNvSpPr/>
      </dsp:nvSpPr>
      <dsp:spPr>
        <a:xfrm>
          <a:off x="8616716" y="3361110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25ACB-645C-0D4D-B08E-03CA6866D9F6}">
      <dsp:nvSpPr>
        <dsp:cNvPr id="0" name=""/>
        <dsp:cNvSpPr/>
      </dsp:nvSpPr>
      <dsp:spPr>
        <a:xfrm>
          <a:off x="8673889" y="3415424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Fear</a:t>
          </a:r>
        </a:p>
      </dsp:txBody>
      <dsp:txXfrm>
        <a:off x="8683459" y="3424994"/>
        <a:ext cx="495408" cy="307598"/>
      </dsp:txXfrm>
    </dsp:sp>
    <dsp:sp modelId="{48745C4E-6CE5-7048-AB43-7A856ECCE898}">
      <dsp:nvSpPr>
        <dsp:cNvPr id="0" name=""/>
        <dsp:cNvSpPr/>
      </dsp:nvSpPr>
      <dsp:spPr>
        <a:xfrm>
          <a:off x="7365268" y="3837496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163FF-BD56-6543-BE74-38C3A4DD2405}">
      <dsp:nvSpPr>
        <dsp:cNvPr id="0" name=""/>
        <dsp:cNvSpPr/>
      </dsp:nvSpPr>
      <dsp:spPr>
        <a:xfrm>
          <a:off x="7422440" y="3891810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  <a:r>
            <a:rPr lang="en-US" sz="900" kern="1200" dirty="0"/>
            <a:t>Loops</a:t>
          </a:r>
        </a:p>
      </dsp:txBody>
      <dsp:txXfrm>
        <a:off x="7432010" y="3901380"/>
        <a:ext cx="495408" cy="307598"/>
      </dsp:txXfrm>
    </dsp:sp>
    <dsp:sp modelId="{4E87A77A-A36F-5546-A620-340B122D9F4F}">
      <dsp:nvSpPr>
        <dsp:cNvPr id="0" name=""/>
        <dsp:cNvSpPr/>
      </dsp:nvSpPr>
      <dsp:spPr>
        <a:xfrm>
          <a:off x="7050821" y="4313883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5776F-5B6D-8544-B46B-0BAC66642A2F}">
      <dsp:nvSpPr>
        <dsp:cNvPr id="0" name=""/>
        <dsp:cNvSpPr/>
      </dsp:nvSpPr>
      <dsp:spPr>
        <a:xfrm>
          <a:off x="7107993" y="4368196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Worry</a:t>
          </a:r>
        </a:p>
      </dsp:txBody>
      <dsp:txXfrm>
        <a:off x="7117563" y="4377766"/>
        <a:ext cx="495408" cy="307598"/>
      </dsp:txXfrm>
    </dsp:sp>
    <dsp:sp modelId="{42DB6013-A108-5542-8604-80AED2F97B57}">
      <dsp:nvSpPr>
        <dsp:cNvPr id="0" name=""/>
        <dsp:cNvSpPr/>
      </dsp:nvSpPr>
      <dsp:spPr>
        <a:xfrm>
          <a:off x="7679714" y="4313883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15ABF-A30E-584E-B783-F0B84C9E2190}">
      <dsp:nvSpPr>
        <dsp:cNvPr id="0" name=""/>
        <dsp:cNvSpPr/>
      </dsp:nvSpPr>
      <dsp:spPr>
        <a:xfrm>
          <a:off x="7736886" y="4368196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Habit</a:t>
          </a:r>
        </a:p>
      </dsp:txBody>
      <dsp:txXfrm>
        <a:off x="7746456" y="4377766"/>
        <a:ext cx="495408" cy="307598"/>
      </dsp:txXfrm>
    </dsp:sp>
    <dsp:sp modelId="{A3C79A57-EF74-8249-8FC4-879609BCA26E}">
      <dsp:nvSpPr>
        <dsp:cNvPr id="0" name=""/>
        <dsp:cNvSpPr/>
      </dsp:nvSpPr>
      <dsp:spPr>
        <a:xfrm>
          <a:off x="8218885" y="3837496"/>
          <a:ext cx="906043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1C639-5DFB-774D-82FE-92B6D203A54B}">
      <dsp:nvSpPr>
        <dsp:cNvPr id="0" name=""/>
        <dsp:cNvSpPr/>
      </dsp:nvSpPr>
      <dsp:spPr>
        <a:xfrm>
          <a:off x="8276057" y="3891810"/>
          <a:ext cx="906043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Negative Reinforcement Trap</a:t>
          </a:r>
        </a:p>
      </dsp:txBody>
      <dsp:txXfrm>
        <a:off x="8285627" y="3901380"/>
        <a:ext cx="886903" cy="307598"/>
      </dsp:txXfrm>
    </dsp:sp>
    <dsp:sp modelId="{D176BA14-1D8C-7448-849C-930530E01B3B}">
      <dsp:nvSpPr>
        <dsp:cNvPr id="0" name=""/>
        <dsp:cNvSpPr/>
      </dsp:nvSpPr>
      <dsp:spPr>
        <a:xfrm>
          <a:off x="8308607" y="4313883"/>
          <a:ext cx="726599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4CBA3-C7C6-4E49-838D-7660582A2E55}">
      <dsp:nvSpPr>
        <dsp:cNvPr id="0" name=""/>
        <dsp:cNvSpPr/>
      </dsp:nvSpPr>
      <dsp:spPr>
        <a:xfrm>
          <a:off x="8365779" y="4368196"/>
          <a:ext cx="726599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Thinking Distortions</a:t>
          </a:r>
        </a:p>
      </dsp:txBody>
      <dsp:txXfrm>
        <a:off x="8375349" y="4377766"/>
        <a:ext cx="707459" cy="307598"/>
      </dsp:txXfrm>
    </dsp:sp>
    <dsp:sp modelId="{B955DAF2-6901-5F46-8032-4EBF31F9F949}">
      <dsp:nvSpPr>
        <dsp:cNvPr id="0" name=""/>
        <dsp:cNvSpPr/>
      </dsp:nvSpPr>
      <dsp:spPr>
        <a:xfrm>
          <a:off x="9239272" y="3837496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89D82-F512-9D4A-9975-9F8978060794}">
      <dsp:nvSpPr>
        <dsp:cNvPr id="0" name=""/>
        <dsp:cNvSpPr/>
      </dsp:nvSpPr>
      <dsp:spPr>
        <a:xfrm>
          <a:off x="9296444" y="3891810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Logic of Identity</a:t>
          </a:r>
        </a:p>
      </dsp:txBody>
      <dsp:txXfrm>
        <a:off x="9306014" y="3901380"/>
        <a:ext cx="495408" cy="307598"/>
      </dsp:txXfrm>
    </dsp:sp>
    <dsp:sp modelId="{657143E5-FD86-1D44-8499-F2CDBBCE52C4}">
      <dsp:nvSpPr>
        <dsp:cNvPr id="0" name=""/>
        <dsp:cNvSpPr/>
      </dsp:nvSpPr>
      <dsp:spPr>
        <a:xfrm>
          <a:off x="9868165" y="3837496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E77D2-777F-9849-81E9-B33BC8472482}">
      <dsp:nvSpPr>
        <dsp:cNvPr id="0" name=""/>
        <dsp:cNvSpPr/>
      </dsp:nvSpPr>
      <dsp:spPr>
        <a:xfrm>
          <a:off x="9925337" y="3891810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Stress</a:t>
          </a:r>
        </a:p>
      </dsp:txBody>
      <dsp:txXfrm>
        <a:off x="9934907" y="3901380"/>
        <a:ext cx="495408" cy="307598"/>
      </dsp:txXfrm>
    </dsp:sp>
    <dsp:sp modelId="{BC1EA559-2BF5-F24B-9802-4C51253A4D1B}">
      <dsp:nvSpPr>
        <dsp:cNvPr id="0" name=""/>
        <dsp:cNvSpPr/>
      </dsp:nvSpPr>
      <dsp:spPr>
        <a:xfrm>
          <a:off x="9476112" y="4313883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5865B-7D60-A542-BD25-6D40D04AD986}">
      <dsp:nvSpPr>
        <dsp:cNvPr id="0" name=""/>
        <dsp:cNvSpPr/>
      </dsp:nvSpPr>
      <dsp:spPr>
        <a:xfrm>
          <a:off x="9533284" y="4368196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Chronic</a:t>
          </a:r>
        </a:p>
      </dsp:txBody>
      <dsp:txXfrm>
        <a:off x="9542854" y="4377766"/>
        <a:ext cx="495408" cy="307598"/>
      </dsp:txXfrm>
    </dsp:sp>
    <dsp:sp modelId="{83A0460F-16F7-0047-8754-AC84BD89BA66}">
      <dsp:nvSpPr>
        <dsp:cNvPr id="0" name=""/>
        <dsp:cNvSpPr/>
      </dsp:nvSpPr>
      <dsp:spPr>
        <a:xfrm>
          <a:off x="10105005" y="4313883"/>
          <a:ext cx="669762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5433B-C8B5-1243-91B7-8CF9B0C4A7BF}">
      <dsp:nvSpPr>
        <dsp:cNvPr id="0" name=""/>
        <dsp:cNvSpPr/>
      </dsp:nvSpPr>
      <dsp:spPr>
        <a:xfrm>
          <a:off x="10162177" y="4368196"/>
          <a:ext cx="669762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Temporary</a:t>
          </a:r>
        </a:p>
      </dsp:txBody>
      <dsp:txXfrm>
        <a:off x="10171747" y="4377766"/>
        <a:ext cx="650622" cy="307598"/>
      </dsp:txXfrm>
    </dsp:sp>
    <dsp:sp modelId="{27692773-983A-B54D-BDAF-3478F96BA77E}">
      <dsp:nvSpPr>
        <dsp:cNvPr id="0" name=""/>
        <dsp:cNvSpPr/>
      </dsp:nvSpPr>
      <dsp:spPr>
        <a:xfrm>
          <a:off x="10497058" y="3361110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02F0A-1768-7447-9D8D-58BC8C128528}">
      <dsp:nvSpPr>
        <dsp:cNvPr id="0" name=""/>
        <dsp:cNvSpPr/>
      </dsp:nvSpPr>
      <dsp:spPr>
        <a:xfrm>
          <a:off x="10554230" y="3415424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Hope</a:t>
          </a:r>
        </a:p>
      </dsp:txBody>
      <dsp:txXfrm>
        <a:off x="10563800" y="3424994"/>
        <a:ext cx="495408" cy="307598"/>
      </dsp:txXfrm>
    </dsp:sp>
    <dsp:sp modelId="{DA9AB52A-6F0E-A84C-B2F3-1BE8C629E338}">
      <dsp:nvSpPr>
        <dsp:cNvPr id="0" name=""/>
        <dsp:cNvSpPr/>
      </dsp:nvSpPr>
      <dsp:spPr>
        <a:xfrm>
          <a:off x="10497058" y="3837496"/>
          <a:ext cx="514548" cy="32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35E85-3FBC-7144-AC9C-AAD2457C6384}">
      <dsp:nvSpPr>
        <dsp:cNvPr id="0" name=""/>
        <dsp:cNvSpPr/>
      </dsp:nvSpPr>
      <dsp:spPr>
        <a:xfrm>
          <a:off x="10554230" y="3891810"/>
          <a:ext cx="514548" cy="32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Action Loop</a:t>
          </a:r>
        </a:p>
      </dsp:txBody>
      <dsp:txXfrm>
        <a:off x="10563800" y="3901380"/>
        <a:ext cx="495408" cy="307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70981-A4E6-1344-AD52-6BB10353E3C5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5088D-1C9F-514A-8D75-31F701B8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03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treat each other as though we are static and use cultural language that is static. This snap-shot is easy for the brain to do.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positive side is also true-telling someone they are a sharer, supporter, encourager reinforces that image of them and elicits that behavior.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63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Brain believes it knows how people will behave and stops learning about them.</a:t>
            </a:r>
          </a:p>
          <a:p>
            <a:pPr marL="0" indent="0">
              <a:buNone/>
            </a:pPr>
            <a:r>
              <a:rPr lang="en-US" dirty="0"/>
              <a:t>Thinking becomes fixed. Brain prides itself in its ability to predict.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stop considering that we may be wrong about the person-stop taking in new data and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Brain believes it knows how people will behave and stops learning about them.</a:t>
            </a:r>
          </a:p>
          <a:p>
            <a:pPr marL="0" indent="0">
              <a:buNone/>
            </a:pPr>
            <a:r>
              <a:rPr lang="en-US" dirty="0"/>
              <a:t>Thinking becomes fixed. Brain prides itself in its ability to predict.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stop considering that we may be wrong about the person-stop taking in new data and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96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Brain believes it knows how people will behave and stops learning about them.</a:t>
            </a:r>
          </a:p>
          <a:p>
            <a:pPr marL="0" indent="0">
              <a:buNone/>
            </a:pPr>
            <a:r>
              <a:rPr lang="en-US" dirty="0"/>
              <a:t>Thinking becomes fixed. Brain prides itself in its ability to predict.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stop considering that we may be wrong about the person-stop taking in new data and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9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92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engage repeat clients with a sense you’ve never met?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usually think we start with inspiration, a thought or an idea that leads to motivation and then action which inspires us to continue.</a:t>
            </a:r>
          </a:p>
          <a:p>
            <a:endParaRPr lang="en-US" dirty="0"/>
          </a:p>
          <a:p>
            <a:r>
              <a:rPr lang="en-US" dirty="0"/>
              <a:t>But what happens is we say or think, “I don’t feel like doing…..” Inspiration is based on feelings and those are harder to control.</a:t>
            </a:r>
          </a:p>
          <a:p>
            <a:endParaRPr lang="en-US" dirty="0"/>
          </a:p>
          <a:p>
            <a:r>
              <a:rPr lang="en-US" dirty="0"/>
              <a:t>This gets into the rider and the elephant and the two brain perspective of immediate and long term reward</a:t>
            </a:r>
          </a:p>
          <a:p>
            <a:endParaRPr lang="en-US" dirty="0"/>
          </a:p>
          <a:p>
            <a:r>
              <a:rPr lang="en-US" dirty="0"/>
              <a:t>Instead focus on what we can control-Action.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5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gets into WOOP!-wish, outcome, obstacle, plan-mental contrasting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86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Self-motivation is a learnable skill. Hard nosed, tactical and strategic decision to act on what I can control.</a:t>
            </a:r>
          </a:p>
          <a:p>
            <a:endParaRPr lang="en-US" dirty="0"/>
          </a:p>
          <a:p>
            <a:r>
              <a:rPr lang="en-US" dirty="0"/>
              <a:t>Help clients define a goal then identify what they can control through their actions to achieve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62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2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Outline for the presentation:</a:t>
            </a:r>
          </a:p>
          <a:p>
            <a:endParaRPr lang="en-US" dirty="0"/>
          </a:p>
          <a:p>
            <a:r>
              <a:rPr lang="en-US" dirty="0"/>
              <a:t>Brain basics and their ramification</a:t>
            </a:r>
          </a:p>
          <a:p>
            <a:endParaRPr lang="en-US" dirty="0"/>
          </a:p>
          <a:p>
            <a:r>
              <a:rPr lang="en-US" dirty="0"/>
              <a:t>Common Coaching Challenges</a:t>
            </a:r>
          </a:p>
          <a:p>
            <a:endParaRPr lang="en-US" dirty="0"/>
          </a:p>
          <a:p>
            <a:r>
              <a:rPr lang="en-US" dirty="0"/>
              <a:t>How neuroscience can be applied in your approach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Brain doesn’t care if we succeed, reach our goals, achieve our dreams. It cares only for our survival.</a:t>
            </a:r>
          </a:p>
          <a:p>
            <a:endParaRPr lang="en-US" dirty="0"/>
          </a:p>
          <a:p>
            <a:r>
              <a:rPr lang="en-US" dirty="0"/>
              <a:t>Because food sources were scarce and inconsistent, the brain learned to conserve energy</a:t>
            </a:r>
          </a:p>
          <a:p>
            <a:endParaRPr lang="en-US" dirty="0"/>
          </a:p>
          <a:p>
            <a:r>
              <a:rPr lang="en-US" dirty="0"/>
              <a:t>The last fifty years of neuroscience has shown the brain is not a static organ with sections dedicated to one function but rather a constantly changing and adapting organ thanks to neuroplasticity. This is good news for clients (and ourselves)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3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descended from fearful people because fearful people survived to reproduce and those who took chances had lower survival rates. Fear was a positive adaptation.</a:t>
            </a:r>
          </a:p>
          <a:p>
            <a:endParaRPr lang="en-US" dirty="0"/>
          </a:p>
          <a:p>
            <a:r>
              <a:rPr lang="en-US" dirty="0"/>
              <a:t>Brain has a negativity bias-among given scenarios, focuses on the negative one.</a:t>
            </a:r>
          </a:p>
          <a:p>
            <a:r>
              <a:rPr lang="en-US" dirty="0"/>
              <a:t>-brain defaults to the worse case scenario and amplifies loss. It hurst more to lose $20 than it feels good to win $200.</a:t>
            </a:r>
          </a:p>
          <a:p>
            <a:endParaRPr lang="en-US" dirty="0"/>
          </a:p>
          <a:p>
            <a:r>
              <a:rPr lang="en-US" dirty="0"/>
              <a:t>Brain places high value on the familiar even if it no longer works for you or there are better choices.</a:t>
            </a:r>
          </a:p>
          <a:p>
            <a:endParaRPr lang="en-US" dirty="0"/>
          </a:p>
          <a:p>
            <a:r>
              <a:rPr lang="en-US" dirty="0"/>
              <a:t>With mindfulness, we can re-wire our brain, develop new habits and new responses.</a:t>
            </a:r>
          </a:p>
          <a:p>
            <a:endParaRPr lang="en-US" dirty="0"/>
          </a:p>
          <a:p>
            <a:r>
              <a:rPr lang="en-US" dirty="0"/>
              <a:t>The question isn’t do our brains change. The question is are we directing the change toward our goals.</a:t>
            </a:r>
          </a:p>
          <a:p>
            <a:endParaRPr lang="en-US" dirty="0"/>
          </a:p>
          <a:p>
            <a:r>
              <a:rPr lang="en-US" dirty="0"/>
              <a:t>Brain cannot multi-task. We are serial single-taskers, switching between tasks in ways that seem like multi-tasking but aren’t.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3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might this quote impact your clients and coaching approach?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39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Repeatedly used as in habits-both habits of action AND habits of thought!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Mindfulness defined=paying attention on purpose, in the present moment, and nonjudgmentally.</a:t>
            </a:r>
          </a:p>
          <a:p>
            <a:endParaRPr lang="en-US" dirty="0"/>
          </a:p>
          <a:p>
            <a:r>
              <a:rPr lang="en-US" dirty="0"/>
              <a:t>When you have a thought, take an observer’s perspective and watch. Rather than getting caught up in emotional response take time to get curious about the physical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9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Mindfulness defined=paying attention on purpose, in the present moment, and nonjudgmentally.</a:t>
            </a:r>
          </a:p>
          <a:p>
            <a:endParaRPr lang="en-US" dirty="0"/>
          </a:p>
          <a:p>
            <a:r>
              <a:rPr lang="en-US" dirty="0"/>
              <a:t>When you have a thought, take an observer’s perspective and watch. Rather than getting caught up in emotional response take time to get curious about the physical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28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might this quote impact your clients and coaching approach?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088D-1C9F-514A-8D75-31F701B85A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6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2DE3-BE62-4322-4544-A18EF7C50E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Meet your brain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E4A86-E687-5248-0606-A82D12822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Introduction to Neuroscience for Coaches</a:t>
            </a:r>
          </a:p>
        </p:txBody>
      </p:sp>
    </p:spTree>
    <p:extLst>
      <p:ext uri="{BB962C8B-B14F-4D97-AF65-F5344CB8AC3E}">
        <p14:creationId xmlns:p14="http://schemas.microsoft.com/office/powerpoint/2010/main" val="3163418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3F4F-D2CC-C253-F3A4-B99B39B3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388" y="873669"/>
            <a:ext cx="7729728" cy="1188720"/>
          </a:xfrm>
        </p:spPr>
        <p:txBody>
          <a:bodyPr/>
          <a:lstStyle/>
          <a:p>
            <a:r>
              <a:rPr lang="en-US" dirty="0"/>
              <a:t>Coaching Insight</a:t>
            </a:r>
            <a:br>
              <a:rPr lang="en-US" dirty="0"/>
            </a:br>
            <a:r>
              <a:rPr lang="en-US" dirty="0"/>
              <a:t>O.A.R.S.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3AB3-9D43-E44C-00FC-614FFDF5B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784" y="2268640"/>
            <a:ext cx="9199215" cy="45893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200" dirty="0"/>
              <a:t>Motivational Interviewing</a:t>
            </a:r>
          </a:p>
          <a:p>
            <a:pPr marL="0" indent="0" algn="ctr">
              <a:buNone/>
            </a:pPr>
            <a:r>
              <a:rPr lang="en-US" sz="2200" dirty="0"/>
              <a:t>Key to Client’s transformational change</a:t>
            </a:r>
          </a:p>
          <a:p>
            <a:pPr marL="0" indent="0">
              <a:buNone/>
            </a:pPr>
            <a:r>
              <a:rPr lang="en-US" sz="2200" b="1" dirty="0"/>
              <a:t>O</a:t>
            </a:r>
            <a:r>
              <a:rPr lang="en-US" sz="2200" dirty="0"/>
              <a:t>-Open-ended questions</a:t>
            </a:r>
          </a:p>
          <a:p>
            <a:pPr marL="0" indent="0">
              <a:buNone/>
            </a:pPr>
            <a:r>
              <a:rPr lang="en-US" sz="2200" b="1" dirty="0"/>
              <a:t>A</a:t>
            </a:r>
            <a:r>
              <a:rPr lang="en-US" sz="2200" dirty="0"/>
              <a:t>-Affirm what clients says in response. “Its okay to feel what you’re feeling.”</a:t>
            </a:r>
          </a:p>
          <a:p>
            <a:pPr marL="0" indent="0">
              <a:buNone/>
            </a:pPr>
            <a:r>
              <a:rPr lang="en-US" sz="2200" b="1" dirty="0"/>
              <a:t>R</a:t>
            </a:r>
            <a:r>
              <a:rPr lang="en-US" sz="2200" dirty="0"/>
              <a:t>-Reflect/Restate what they said. </a:t>
            </a:r>
          </a:p>
          <a:p>
            <a:pPr marL="0" indent="0">
              <a:buNone/>
            </a:pPr>
            <a:r>
              <a:rPr lang="en-US" sz="2200" dirty="0"/>
              <a:t>	Rather than:  “What I hear you saying.”</a:t>
            </a:r>
          </a:p>
          <a:p>
            <a:pPr marL="0" indent="0">
              <a:buNone/>
            </a:pPr>
            <a:r>
              <a:rPr lang="en-US" sz="2200" dirty="0"/>
              <a:t>	State one thing you heard: </a:t>
            </a:r>
          </a:p>
          <a:p>
            <a:pPr marL="0" indent="0">
              <a:buNone/>
            </a:pPr>
            <a:r>
              <a:rPr lang="en-US" sz="2200" dirty="0"/>
              <a:t>	 “That’s interesting you felt____ and the thing that irritated you most was_____.”</a:t>
            </a:r>
          </a:p>
          <a:p>
            <a:pPr marL="0" indent="0">
              <a:buNone/>
            </a:pPr>
            <a:r>
              <a:rPr lang="en-US" sz="2200" b="1" dirty="0"/>
              <a:t>S</a:t>
            </a:r>
            <a:r>
              <a:rPr lang="en-US" sz="2200" dirty="0"/>
              <a:t>-Summarizing multiple points.</a:t>
            </a:r>
          </a:p>
          <a:p>
            <a:pPr marL="0" indent="0">
              <a:buNone/>
            </a:pPr>
            <a:r>
              <a:rPr lang="en-US" sz="2200" dirty="0"/>
              <a:t>	“Let me back up. You said you were proud of your work until your boss commented 	and then you felt down.”</a:t>
            </a:r>
          </a:p>
          <a:p>
            <a:pPr marL="0" indent="0" algn="ctr">
              <a:buNone/>
            </a:pPr>
            <a:r>
              <a:rPr lang="en-US" sz="2200" dirty="0"/>
              <a:t>Then repeat back to 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C3FB8-5DD7-3662-145A-BC8B0557CC30}"/>
              </a:ext>
            </a:extLst>
          </p:cNvPr>
          <p:cNvSpPr txBox="1"/>
          <p:nvPr/>
        </p:nvSpPr>
        <p:spPr>
          <a:xfrm>
            <a:off x="205740" y="2573507"/>
            <a:ext cx="2023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What would you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like to talk about?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D2F91-5CEE-D95D-1E26-7EBC40907155}"/>
              </a:ext>
            </a:extLst>
          </p:cNvPr>
          <p:cNvSpPr txBox="1"/>
          <p:nvPr/>
        </p:nvSpPr>
        <p:spPr>
          <a:xfrm>
            <a:off x="202822" y="3357068"/>
            <a:ext cx="2156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What do you hope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to take away?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FB6A8-8438-5D7B-C900-988A2972CED5}"/>
              </a:ext>
            </a:extLst>
          </p:cNvPr>
          <p:cNvSpPr txBox="1"/>
          <p:nvPr/>
        </p:nvSpPr>
        <p:spPr>
          <a:xfrm>
            <a:off x="170538" y="4174193"/>
            <a:ext cx="2841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Are we still talking about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what matters?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E38BA-6499-3686-0280-E49DCCCF97E0}"/>
              </a:ext>
            </a:extLst>
          </p:cNvPr>
          <p:cNvSpPr txBox="1"/>
          <p:nvPr/>
        </p:nvSpPr>
        <p:spPr>
          <a:xfrm>
            <a:off x="170538" y="4964826"/>
            <a:ext cx="2146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What are possible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next steps?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F3F13-225F-B79E-6AA7-72064D11BC60}"/>
              </a:ext>
            </a:extLst>
          </p:cNvPr>
          <p:cNvSpPr txBox="1"/>
          <p:nvPr/>
        </p:nvSpPr>
        <p:spPr>
          <a:xfrm>
            <a:off x="129532" y="5984024"/>
            <a:ext cx="2915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Who can support you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and hold you accountable?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D2369-5314-38F4-70D9-8495492806EA}"/>
              </a:ext>
            </a:extLst>
          </p:cNvPr>
          <p:cNvSpPr txBox="1"/>
          <p:nvPr/>
        </p:nvSpPr>
        <p:spPr>
          <a:xfrm>
            <a:off x="170538" y="2062389"/>
            <a:ext cx="3386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On-going Coaching Agreement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86BF65-FC86-2630-0391-3A394CF9C1B7}"/>
              </a:ext>
            </a:extLst>
          </p:cNvPr>
          <p:cNvCxnSpPr/>
          <p:nvPr/>
        </p:nvCxnSpPr>
        <p:spPr>
          <a:xfrm>
            <a:off x="170538" y="2773811"/>
            <a:ext cx="0" cy="417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7DF19E-C96C-895D-3C1D-5D14215D012E}"/>
              </a:ext>
            </a:extLst>
          </p:cNvPr>
          <p:cNvCxnSpPr/>
          <p:nvPr/>
        </p:nvCxnSpPr>
        <p:spPr>
          <a:xfrm>
            <a:off x="183083" y="3474572"/>
            <a:ext cx="0" cy="417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29F0FA-FFCA-5F98-7F8D-73C1F588B6A5}"/>
              </a:ext>
            </a:extLst>
          </p:cNvPr>
          <p:cNvCxnSpPr/>
          <p:nvPr/>
        </p:nvCxnSpPr>
        <p:spPr>
          <a:xfrm>
            <a:off x="178850" y="4308475"/>
            <a:ext cx="0" cy="417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FB6712-600D-7BB1-ADA4-A34D61E490CC}"/>
              </a:ext>
            </a:extLst>
          </p:cNvPr>
          <p:cNvCxnSpPr/>
          <p:nvPr/>
        </p:nvCxnSpPr>
        <p:spPr>
          <a:xfrm>
            <a:off x="178850" y="5110185"/>
            <a:ext cx="0" cy="417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D2BAEE-1C4E-4C3A-B6CE-BE9AEA718646}"/>
              </a:ext>
            </a:extLst>
          </p:cNvPr>
          <p:cNvCxnSpPr/>
          <p:nvPr/>
        </p:nvCxnSpPr>
        <p:spPr>
          <a:xfrm>
            <a:off x="150466" y="6129383"/>
            <a:ext cx="0" cy="417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17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31BD2-E111-EFDD-70F4-70DA647D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39" y="953466"/>
            <a:ext cx="8033922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Mindfulness</a:t>
            </a:r>
            <a:br>
              <a:rPr lang="en-US" dirty="0"/>
            </a:br>
            <a:r>
              <a:rPr lang="en-US" sz="2200" dirty="0"/>
              <a:t>Increases prefrontal lobe, decreases amygdala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51E05-7FA7-9E63-5976-157BFDB614AD}"/>
              </a:ext>
            </a:extLst>
          </p:cNvPr>
          <p:cNvSpPr txBox="1"/>
          <p:nvPr/>
        </p:nvSpPr>
        <p:spPr>
          <a:xfrm>
            <a:off x="566899" y="3642066"/>
            <a:ext cx="2029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Stressful Situation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D2B93-311D-2C38-1780-26DDE0B387CD}"/>
              </a:ext>
            </a:extLst>
          </p:cNvPr>
          <p:cNvSpPr txBox="1"/>
          <p:nvPr/>
        </p:nvSpPr>
        <p:spPr>
          <a:xfrm>
            <a:off x="7475116" y="3674254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Response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4961DD6-520D-0C80-D8AF-DB1D088AC32B}"/>
              </a:ext>
            </a:extLst>
          </p:cNvPr>
          <p:cNvSpPr/>
          <p:nvPr/>
        </p:nvSpPr>
        <p:spPr>
          <a:xfrm rot="19299677">
            <a:off x="8552496" y="3282112"/>
            <a:ext cx="766765" cy="2514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765BF-0A72-CF7A-6044-E3DAE3D496F7}"/>
              </a:ext>
            </a:extLst>
          </p:cNvPr>
          <p:cNvSpPr txBox="1"/>
          <p:nvPr/>
        </p:nvSpPr>
        <p:spPr>
          <a:xfrm>
            <a:off x="9353901" y="2702077"/>
            <a:ext cx="2133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Fight, Flight, Freeze</a:t>
            </a:r>
          </a:p>
        </p:txBody>
      </p:sp>
      <p:sp>
        <p:nvSpPr>
          <p:cNvPr id="14" name="U-Turn Arrow 13">
            <a:extLst>
              <a:ext uri="{FF2B5EF4-FFF2-40B4-BE49-F238E27FC236}">
                <a16:creationId xmlns:a16="http://schemas.microsoft.com/office/drawing/2014/main" id="{875C3516-CCA6-7E7F-A7FB-B4A46524235B}"/>
              </a:ext>
            </a:extLst>
          </p:cNvPr>
          <p:cNvSpPr/>
          <p:nvPr/>
        </p:nvSpPr>
        <p:spPr>
          <a:xfrm>
            <a:off x="1380759" y="2960308"/>
            <a:ext cx="6686025" cy="672866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6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31BD2-E111-EFDD-70F4-70DA647D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39" y="953466"/>
            <a:ext cx="8033922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Mindfulness</a:t>
            </a:r>
            <a:br>
              <a:rPr lang="en-US" dirty="0"/>
            </a:br>
            <a:r>
              <a:rPr lang="en-US" sz="2200" dirty="0"/>
              <a:t>Increases prefrontal lobe, decreases amygdala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6F8CF3-8EE4-E996-AE2A-1A26176AB537}"/>
              </a:ext>
            </a:extLst>
          </p:cNvPr>
          <p:cNvSpPr/>
          <p:nvPr/>
        </p:nvSpPr>
        <p:spPr>
          <a:xfrm>
            <a:off x="4079429" y="2954998"/>
            <a:ext cx="2029402" cy="194001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Mindfulness</a:t>
            </a:r>
          </a:p>
          <a:p>
            <a:pPr algn="ctr"/>
            <a:r>
              <a:rPr lang="en-US" sz="2000" dirty="0"/>
              <a:t>Buffer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51E05-7FA7-9E63-5976-157BFDB614AD}"/>
              </a:ext>
            </a:extLst>
          </p:cNvPr>
          <p:cNvSpPr txBox="1"/>
          <p:nvPr/>
        </p:nvSpPr>
        <p:spPr>
          <a:xfrm>
            <a:off x="566899" y="3642066"/>
            <a:ext cx="2029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Stressful Situation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D2B93-311D-2C38-1780-26DDE0B387CD}"/>
              </a:ext>
            </a:extLst>
          </p:cNvPr>
          <p:cNvSpPr txBox="1"/>
          <p:nvPr/>
        </p:nvSpPr>
        <p:spPr>
          <a:xfrm>
            <a:off x="7475116" y="3674254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Response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54D5A45-55DA-4A12-CE33-57CA11F7D0E6}"/>
              </a:ext>
            </a:extLst>
          </p:cNvPr>
          <p:cNvSpPr/>
          <p:nvPr/>
        </p:nvSpPr>
        <p:spPr>
          <a:xfrm>
            <a:off x="2787989" y="3669958"/>
            <a:ext cx="1099752" cy="4001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F01521E-A9D0-8858-C98C-F0D0C10EAC42}"/>
              </a:ext>
            </a:extLst>
          </p:cNvPr>
          <p:cNvSpPr/>
          <p:nvPr/>
        </p:nvSpPr>
        <p:spPr>
          <a:xfrm>
            <a:off x="6291781" y="3671599"/>
            <a:ext cx="1000385" cy="4001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E0157C-D4BE-1920-F8C4-995F7E490400}"/>
              </a:ext>
            </a:extLst>
          </p:cNvPr>
          <p:cNvSpPr txBox="1"/>
          <p:nvPr/>
        </p:nvSpPr>
        <p:spPr>
          <a:xfrm>
            <a:off x="1926942" y="5456460"/>
            <a:ext cx="9226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Mindfulness allows decisions to be made from a place of values and intention rather </a:t>
            </a:r>
          </a:p>
          <a:p>
            <a:r>
              <a:rPr lang="en-US" sz="2000" dirty="0"/>
              <a:t>than a reaction to stimuli. We become more fully human, proactive rather than reactive.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4961DD6-520D-0C80-D8AF-DB1D088AC32B}"/>
              </a:ext>
            </a:extLst>
          </p:cNvPr>
          <p:cNvSpPr/>
          <p:nvPr/>
        </p:nvSpPr>
        <p:spPr>
          <a:xfrm rot="19299677">
            <a:off x="8552496" y="3282112"/>
            <a:ext cx="766765" cy="2514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443D4B1-0AD4-21DA-CD0D-01016D789B31}"/>
              </a:ext>
            </a:extLst>
          </p:cNvPr>
          <p:cNvSpPr/>
          <p:nvPr/>
        </p:nvSpPr>
        <p:spPr>
          <a:xfrm rot="2302785">
            <a:off x="8552024" y="4285114"/>
            <a:ext cx="766765" cy="206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765BF-0A72-CF7A-6044-E3DAE3D496F7}"/>
              </a:ext>
            </a:extLst>
          </p:cNvPr>
          <p:cNvSpPr txBox="1"/>
          <p:nvPr/>
        </p:nvSpPr>
        <p:spPr>
          <a:xfrm>
            <a:off x="9353901" y="2702077"/>
            <a:ext cx="2133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Fight, Flight, Freeze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5500F-1C10-4D9B-3C86-7FDB78D9849D}"/>
              </a:ext>
            </a:extLst>
          </p:cNvPr>
          <p:cNvSpPr txBox="1"/>
          <p:nvPr/>
        </p:nvSpPr>
        <p:spPr>
          <a:xfrm>
            <a:off x="8212706" y="4706930"/>
            <a:ext cx="397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Curiosity, Creativity, Problem-solving</a:t>
            </a:r>
          </a:p>
        </p:txBody>
      </p:sp>
      <p:sp>
        <p:nvSpPr>
          <p:cNvPr id="7" name="U-Turn Arrow 6">
            <a:extLst>
              <a:ext uri="{FF2B5EF4-FFF2-40B4-BE49-F238E27FC236}">
                <a16:creationId xmlns:a16="http://schemas.microsoft.com/office/drawing/2014/main" id="{51C346C3-5025-4CF9-96B4-BAAC7E8A5406}"/>
              </a:ext>
            </a:extLst>
          </p:cNvPr>
          <p:cNvSpPr/>
          <p:nvPr/>
        </p:nvSpPr>
        <p:spPr>
          <a:xfrm>
            <a:off x="1526681" y="2626383"/>
            <a:ext cx="6686025" cy="672866"/>
          </a:xfrm>
          <a:prstGeom prst="uturnArrow">
            <a:avLst/>
          </a:prstGeom>
          <a:solidFill>
            <a:schemeClr val="accent1">
              <a:alpha val="17318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A05791-1CEF-A6FE-895B-2A58B9E40DDB}"/>
              </a:ext>
            </a:extLst>
          </p:cNvPr>
          <p:cNvSpPr txBox="1"/>
          <p:nvPr/>
        </p:nvSpPr>
        <p:spPr>
          <a:xfrm>
            <a:off x="1847161" y="2336393"/>
            <a:ext cx="867718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/>
              <a:t>The curious paradox is that when I accept myself</a:t>
            </a:r>
          </a:p>
          <a:p>
            <a:pPr algn="ctr"/>
            <a:r>
              <a:rPr lang="en-US" sz="3600" i="1" dirty="0"/>
              <a:t>just as I am, then I can change.</a:t>
            </a:r>
          </a:p>
          <a:p>
            <a:pPr algn="ctr"/>
            <a:endParaRPr lang="en-US" sz="3600" i="1" dirty="0"/>
          </a:p>
          <a:p>
            <a:pPr algn="ctr"/>
            <a:r>
              <a:rPr lang="en-US" sz="2800" i="1" dirty="0"/>
              <a:t>Carl Rogers, Founder of Humanistic Psychology</a:t>
            </a:r>
          </a:p>
        </p:txBody>
      </p:sp>
    </p:spTree>
    <p:extLst>
      <p:ext uri="{BB962C8B-B14F-4D97-AF65-F5344CB8AC3E}">
        <p14:creationId xmlns:p14="http://schemas.microsoft.com/office/powerpoint/2010/main" val="16828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C4EB-3CA3-4EAC-D72D-C6C8F4B9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1"/>
            <a:ext cx="7729728" cy="1618341"/>
          </a:xfrm>
        </p:spPr>
        <p:txBody>
          <a:bodyPr/>
          <a:lstStyle/>
          <a:p>
            <a:r>
              <a:rPr lang="en-US" dirty="0"/>
              <a:t>Relationships, Part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A2CD-1BAD-AB02-81DA-531ED94E8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4241539"/>
            <a:ext cx="7978266" cy="2250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We treat each other like a PDF. Better to think of each other as an editable Word Doc. Our brains are in flux with unlimited potential.</a:t>
            </a:r>
          </a:p>
          <a:p>
            <a:pPr marL="0" indent="0" algn="ctr">
              <a:buNone/>
            </a:pPr>
            <a:r>
              <a:rPr lang="en-US" sz="2000" i="1" dirty="0"/>
              <a:t>They’re having a bad day vs They’re a bad person.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Adding ‘er’ to description condemns the person to that descriptor-complainer, whiner, etc.</a:t>
            </a:r>
          </a:p>
          <a:p>
            <a:pPr marL="0" indent="0">
              <a:buNone/>
            </a:pPr>
            <a:r>
              <a:rPr lang="en-US" sz="2000" dirty="0"/>
              <a:t>When we do this, we </a:t>
            </a:r>
            <a:r>
              <a:rPr lang="en-US" sz="2000" i="1" dirty="0">
                <a:solidFill>
                  <a:srgbClr val="0070C0"/>
                </a:solidFill>
              </a:rPr>
              <a:t>elicit the very behavior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we have labelled them as having! </a:t>
            </a:r>
          </a:p>
        </p:txBody>
      </p:sp>
      <p:pic>
        <p:nvPicPr>
          <p:cNvPr id="1030" name="Picture 6" descr="PDF Reader App : Read All PDF - Apps on Google Play">
            <a:extLst>
              <a:ext uri="{FF2B5EF4-FFF2-40B4-BE49-F238E27FC236}">
                <a16:creationId xmlns:a16="http://schemas.microsoft.com/office/drawing/2014/main" id="{C0E38CDB-0C33-2392-586B-A00FF7F8B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798" y="3032554"/>
            <a:ext cx="792892" cy="79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crosoft Word - Wikipedia">
            <a:extLst>
              <a:ext uri="{FF2B5EF4-FFF2-40B4-BE49-F238E27FC236}">
                <a16:creationId xmlns:a16="http://schemas.microsoft.com/office/drawing/2014/main" id="{2444E137-314E-EDE0-FDB7-CC90B85A6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64" y="2999125"/>
            <a:ext cx="887248" cy="82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685A8E-E29A-D110-2281-B62D08FEA658}"/>
              </a:ext>
            </a:extLst>
          </p:cNvPr>
          <p:cNvSpPr txBox="1"/>
          <p:nvPr/>
        </p:nvSpPr>
        <p:spPr>
          <a:xfrm>
            <a:off x="5437414" y="3227619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69918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629A-B5F9-4568-0E0E-6FA13C44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Relationships, Part 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8A623-11A1-6952-8816-6D8483B07BCD}"/>
              </a:ext>
            </a:extLst>
          </p:cNvPr>
          <p:cNvSpPr txBox="1"/>
          <p:nvPr/>
        </p:nvSpPr>
        <p:spPr>
          <a:xfrm>
            <a:off x="3627407" y="3218057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5FE40-F1EE-B20F-669E-0779FB00900C}"/>
              </a:ext>
            </a:extLst>
          </p:cNvPr>
          <p:cNvSpPr txBox="1"/>
          <p:nvPr/>
        </p:nvSpPr>
        <p:spPr>
          <a:xfrm>
            <a:off x="7210563" y="4572032"/>
            <a:ext cx="124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Prediction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C0644-957C-3CB0-0025-5C040A584FBC}"/>
              </a:ext>
            </a:extLst>
          </p:cNvPr>
          <p:cNvSpPr txBox="1"/>
          <p:nvPr/>
        </p:nvSpPr>
        <p:spPr>
          <a:xfrm>
            <a:off x="2532840" y="5242630"/>
            <a:ext cx="807875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meet someone. Our brains are open to learning about them and begin</a:t>
            </a:r>
          </a:p>
          <a:p>
            <a:r>
              <a:rPr lang="en-US" sz="2000" dirty="0"/>
              <a:t> to lock them into a certain type/behavior. Size them up and start predicting.</a:t>
            </a:r>
          </a:p>
          <a:p>
            <a:endParaRPr lang="en-US" dirty="0"/>
          </a:p>
        </p:txBody>
      </p:sp>
      <p:sp>
        <p:nvSpPr>
          <p:cNvPr id="19" name="Curved Left Arrow 18">
            <a:extLst>
              <a:ext uri="{FF2B5EF4-FFF2-40B4-BE49-F238E27FC236}">
                <a16:creationId xmlns:a16="http://schemas.microsoft.com/office/drawing/2014/main" id="{F3BAE396-3F55-DCC6-99B6-24635FF2EED3}"/>
              </a:ext>
            </a:extLst>
          </p:cNvPr>
          <p:cNvSpPr/>
          <p:nvPr/>
        </p:nvSpPr>
        <p:spPr>
          <a:xfrm rot="11372076">
            <a:off x="4952685" y="3226307"/>
            <a:ext cx="748146" cy="1190474"/>
          </a:xfrm>
          <a:prstGeom prst="curvedLeftArrow">
            <a:avLst>
              <a:gd name="adj1" fmla="val 24212"/>
              <a:gd name="adj2" fmla="val 50417"/>
              <a:gd name="adj3" fmla="val 301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>
            <a:extLst>
              <a:ext uri="{FF2B5EF4-FFF2-40B4-BE49-F238E27FC236}">
                <a16:creationId xmlns:a16="http://schemas.microsoft.com/office/drawing/2014/main" id="{8E6206E7-1336-139A-F762-7741F33B1319}"/>
              </a:ext>
            </a:extLst>
          </p:cNvPr>
          <p:cNvSpPr/>
          <p:nvPr/>
        </p:nvSpPr>
        <p:spPr>
          <a:xfrm rot="802639">
            <a:off x="6310605" y="3564449"/>
            <a:ext cx="748146" cy="1190474"/>
          </a:xfrm>
          <a:prstGeom prst="curvedLeftArrow">
            <a:avLst>
              <a:gd name="adj1" fmla="val 24212"/>
              <a:gd name="adj2" fmla="val 50417"/>
              <a:gd name="adj3" fmla="val 273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5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629A-B5F9-4568-0E0E-6FA13C44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Relationships, Part 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8A623-11A1-6952-8816-6D8483B07BCD}"/>
              </a:ext>
            </a:extLst>
          </p:cNvPr>
          <p:cNvSpPr txBox="1"/>
          <p:nvPr/>
        </p:nvSpPr>
        <p:spPr>
          <a:xfrm>
            <a:off x="3627407" y="3218057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5FE40-F1EE-B20F-669E-0779FB00900C}"/>
              </a:ext>
            </a:extLst>
          </p:cNvPr>
          <p:cNvSpPr txBox="1"/>
          <p:nvPr/>
        </p:nvSpPr>
        <p:spPr>
          <a:xfrm>
            <a:off x="7210563" y="4572032"/>
            <a:ext cx="124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Prediction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C0644-957C-3CB0-0025-5C040A584FBC}"/>
              </a:ext>
            </a:extLst>
          </p:cNvPr>
          <p:cNvSpPr txBox="1"/>
          <p:nvPr/>
        </p:nvSpPr>
        <p:spPr>
          <a:xfrm>
            <a:off x="2532840" y="5242630"/>
            <a:ext cx="807875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meet someone. Our brains are open to learning about them and begin</a:t>
            </a:r>
          </a:p>
          <a:p>
            <a:r>
              <a:rPr lang="en-US" sz="2000" dirty="0"/>
              <a:t> to lock them into a certain type/behavior. Size them up and start predicting.</a:t>
            </a:r>
          </a:p>
          <a:p>
            <a:endParaRPr lang="en-US" dirty="0"/>
          </a:p>
        </p:txBody>
      </p:sp>
      <p:sp>
        <p:nvSpPr>
          <p:cNvPr id="19" name="Curved Left Arrow 18">
            <a:extLst>
              <a:ext uri="{FF2B5EF4-FFF2-40B4-BE49-F238E27FC236}">
                <a16:creationId xmlns:a16="http://schemas.microsoft.com/office/drawing/2014/main" id="{F3BAE396-3F55-DCC6-99B6-24635FF2EED3}"/>
              </a:ext>
            </a:extLst>
          </p:cNvPr>
          <p:cNvSpPr/>
          <p:nvPr/>
        </p:nvSpPr>
        <p:spPr>
          <a:xfrm rot="11372076">
            <a:off x="4952685" y="3226307"/>
            <a:ext cx="748146" cy="1190474"/>
          </a:xfrm>
          <a:prstGeom prst="curvedLeftArrow">
            <a:avLst>
              <a:gd name="adj1" fmla="val 24212"/>
              <a:gd name="adj2" fmla="val 50417"/>
              <a:gd name="adj3" fmla="val 301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>
            <a:extLst>
              <a:ext uri="{FF2B5EF4-FFF2-40B4-BE49-F238E27FC236}">
                <a16:creationId xmlns:a16="http://schemas.microsoft.com/office/drawing/2014/main" id="{8E6206E7-1336-139A-F762-7741F33B1319}"/>
              </a:ext>
            </a:extLst>
          </p:cNvPr>
          <p:cNvSpPr/>
          <p:nvPr/>
        </p:nvSpPr>
        <p:spPr>
          <a:xfrm rot="802639">
            <a:off x="6310605" y="3564449"/>
            <a:ext cx="748146" cy="1190474"/>
          </a:xfrm>
          <a:prstGeom prst="curvedLeftArrow">
            <a:avLst>
              <a:gd name="adj1" fmla="val 24212"/>
              <a:gd name="adj2" fmla="val 50417"/>
              <a:gd name="adj3" fmla="val 273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22B05E64-E758-0C7A-B609-91AE8C5CE87E}"/>
              </a:ext>
            </a:extLst>
          </p:cNvPr>
          <p:cNvSpPr/>
          <p:nvPr/>
        </p:nvSpPr>
        <p:spPr>
          <a:xfrm>
            <a:off x="4046055" y="2925521"/>
            <a:ext cx="227417" cy="10210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6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629A-B5F9-4568-0E0E-6FA13C44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Loops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8A623-11A1-6952-8816-6D8483B07BCD}"/>
              </a:ext>
            </a:extLst>
          </p:cNvPr>
          <p:cNvSpPr txBox="1"/>
          <p:nvPr/>
        </p:nvSpPr>
        <p:spPr>
          <a:xfrm>
            <a:off x="6665485" y="2873982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5FE40-F1EE-B20F-669E-0779FB00900C}"/>
              </a:ext>
            </a:extLst>
          </p:cNvPr>
          <p:cNvSpPr txBox="1"/>
          <p:nvPr/>
        </p:nvSpPr>
        <p:spPr>
          <a:xfrm>
            <a:off x="9049459" y="4450442"/>
            <a:ext cx="113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Prediction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C0644-957C-3CB0-0025-5C040A584FBC}"/>
              </a:ext>
            </a:extLst>
          </p:cNvPr>
          <p:cNvSpPr txBox="1"/>
          <p:nvPr/>
        </p:nvSpPr>
        <p:spPr>
          <a:xfrm>
            <a:off x="2519345" y="5457575"/>
            <a:ext cx="742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Mindfulness allows us to maintain an attitude of learning and curiosity.</a:t>
            </a:r>
          </a:p>
        </p:txBody>
      </p:sp>
      <p:sp>
        <p:nvSpPr>
          <p:cNvPr id="19" name="Curved Left Arrow 18">
            <a:extLst>
              <a:ext uri="{FF2B5EF4-FFF2-40B4-BE49-F238E27FC236}">
                <a16:creationId xmlns:a16="http://schemas.microsoft.com/office/drawing/2014/main" id="{F3BAE396-3F55-DCC6-99B6-24635FF2EED3}"/>
              </a:ext>
            </a:extLst>
          </p:cNvPr>
          <p:cNvSpPr/>
          <p:nvPr/>
        </p:nvSpPr>
        <p:spPr>
          <a:xfrm rot="11628550">
            <a:off x="3469572" y="3248264"/>
            <a:ext cx="748146" cy="1190474"/>
          </a:xfrm>
          <a:prstGeom prst="curvedLeftArrow">
            <a:avLst>
              <a:gd name="adj1" fmla="val 24212"/>
              <a:gd name="adj2" fmla="val 50417"/>
              <a:gd name="adj3" fmla="val 301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>
            <a:extLst>
              <a:ext uri="{FF2B5EF4-FFF2-40B4-BE49-F238E27FC236}">
                <a16:creationId xmlns:a16="http://schemas.microsoft.com/office/drawing/2014/main" id="{8E6206E7-1336-139A-F762-7741F33B1319}"/>
              </a:ext>
            </a:extLst>
          </p:cNvPr>
          <p:cNvSpPr/>
          <p:nvPr/>
        </p:nvSpPr>
        <p:spPr>
          <a:xfrm rot="802639">
            <a:off x="4607365" y="3632540"/>
            <a:ext cx="748146" cy="1190474"/>
          </a:xfrm>
          <a:prstGeom prst="curvedLeftArrow">
            <a:avLst>
              <a:gd name="adj1" fmla="val 24212"/>
              <a:gd name="adj2" fmla="val 50417"/>
              <a:gd name="adj3" fmla="val 273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EA41B-77BE-585F-916D-37E29CEC7BAF}"/>
              </a:ext>
            </a:extLst>
          </p:cNvPr>
          <p:cNvSpPr txBox="1"/>
          <p:nvPr/>
        </p:nvSpPr>
        <p:spPr>
          <a:xfrm>
            <a:off x="5175835" y="4640188"/>
            <a:ext cx="124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Prediction</a:t>
            </a:r>
          </a:p>
        </p:txBody>
      </p:sp>
      <p:sp>
        <p:nvSpPr>
          <p:cNvPr id="5" name="Curved Left Arrow 4">
            <a:extLst>
              <a:ext uri="{FF2B5EF4-FFF2-40B4-BE49-F238E27FC236}">
                <a16:creationId xmlns:a16="http://schemas.microsoft.com/office/drawing/2014/main" id="{F77F7A32-181B-FE67-E154-70DCA4EE00BF}"/>
              </a:ext>
            </a:extLst>
          </p:cNvPr>
          <p:cNvSpPr/>
          <p:nvPr/>
        </p:nvSpPr>
        <p:spPr>
          <a:xfrm rot="802639">
            <a:off x="8666727" y="3374237"/>
            <a:ext cx="748146" cy="1190474"/>
          </a:xfrm>
          <a:prstGeom prst="curvedLeftArrow">
            <a:avLst>
              <a:gd name="adj1" fmla="val 24212"/>
              <a:gd name="adj2" fmla="val 50417"/>
              <a:gd name="adj3" fmla="val 273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BE2EE4D4-4C5D-DD0E-6640-D617F9013DDE}"/>
              </a:ext>
            </a:extLst>
          </p:cNvPr>
          <p:cNvSpPr/>
          <p:nvPr/>
        </p:nvSpPr>
        <p:spPr>
          <a:xfrm rot="11395116">
            <a:off x="7536166" y="3042084"/>
            <a:ext cx="748146" cy="1190474"/>
          </a:xfrm>
          <a:prstGeom prst="curvedLeftArrow">
            <a:avLst>
              <a:gd name="adj1" fmla="val 24212"/>
              <a:gd name="adj2" fmla="val 50417"/>
              <a:gd name="adj3" fmla="val 301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D51B40-F35F-89A1-419C-DA107FA36B64}"/>
              </a:ext>
            </a:extLst>
          </p:cNvPr>
          <p:cNvSpPr txBox="1"/>
          <p:nvPr/>
        </p:nvSpPr>
        <p:spPr>
          <a:xfrm>
            <a:off x="2229339" y="3172806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Learning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73DCB60-E152-200E-9B56-F4A153A37B55}"/>
              </a:ext>
            </a:extLst>
          </p:cNvPr>
          <p:cNvSpPr/>
          <p:nvPr/>
        </p:nvSpPr>
        <p:spPr>
          <a:xfrm>
            <a:off x="5842595" y="3748107"/>
            <a:ext cx="1138645" cy="3707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147764-9387-6DE7-1AE6-7F6067C0BBA6}"/>
              </a:ext>
            </a:extLst>
          </p:cNvPr>
          <p:cNvCxnSpPr>
            <a:cxnSpLocks/>
          </p:cNvCxnSpPr>
          <p:nvPr/>
        </p:nvCxnSpPr>
        <p:spPr>
          <a:xfrm flipV="1">
            <a:off x="8448268" y="2719208"/>
            <a:ext cx="352582" cy="224858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4C9BF4A-3C39-7B88-B6AB-C33D1264D287}"/>
              </a:ext>
            </a:extLst>
          </p:cNvPr>
          <p:cNvSpPr txBox="1"/>
          <p:nvPr/>
        </p:nvSpPr>
        <p:spPr>
          <a:xfrm rot="16732597">
            <a:off x="7755246" y="3354143"/>
            <a:ext cx="1492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Mindfulness</a:t>
            </a:r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7210897F-7B5F-DC1A-32E4-03C7B8D9FFC8}"/>
              </a:ext>
            </a:extLst>
          </p:cNvPr>
          <p:cNvSpPr/>
          <p:nvPr/>
        </p:nvSpPr>
        <p:spPr>
          <a:xfrm>
            <a:off x="9430320" y="4090157"/>
            <a:ext cx="321312" cy="108990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6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A5020-4CB4-4AD4-B43A-794135E3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284464" cy="1563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Attention is the rarest and purest form of generosity.</a:t>
            </a:r>
          </a:p>
          <a:p>
            <a:pPr marL="0" indent="0">
              <a:buNone/>
            </a:pPr>
            <a:r>
              <a:rPr lang="en-US" sz="2000" dirty="0"/>
              <a:t>		Simone Weil, 20</a:t>
            </a:r>
            <a:r>
              <a:rPr lang="en-US" sz="2000" baseline="30000" dirty="0"/>
              <a:t>th</a:t>
            </a:r>
            <a:r>
              <a:rPr lang="en-US" sz="2000" dirty="0"/>
              <a:t> Century French philosopher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27C17-EED0-C365-EEE7-81DDA3184ADB}"/>
              </a:ext>
            </a:extLst>
          </p:cNvPr>
          <p:cNvSpPr txBox="1"/>
          <p:nvPr/>
        </p:nvSpPr>
        <p:spPr>
          <a:xfrm>
            <a:off x="2857219" y="4201297"/>
            <a:ext cx="677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(giving someone your attention is the best way to operationalize love)</a:t>
            </a:r>
          </a:p>
        </p:txBody>
      </p:sp>
    </p:spTree>
    <p:extLst>
      <p:ext uri="{BB962C8B-B14F-4D97-AF65-F5344CB8AC3E}">
        <p14:creationId xmlns:p14="http://schemas.microsoft.com/office/powerpoint/2010/main" val="288483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7FD54-114F-9A49-979B-9E037019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2D2AF-3E05-5487-DC4D-F1829BDFD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162824" cy="1566563"/>
          </a:xfrm>
        </p:spPr>
        <p:txBody>
          <a:bodyPr>
            <a:normAutofit/>
          </a:bodyPr>
          <a:lstStyle/>
          <a:p>
            <a:r>
              <a:rPr lang="en-US" sz="2000" dirty="0"/>
              <a:t>Nonjudgmental awareness-invite client to consider alternative perspectives</a:t>
            </a:r>
          </a:p>
          <a:p>
            <a:r>
              <a:rPr lang="en-US" sz="2000" dirty="0"/>
              <a:t>Curiosity leads to learning.</a:t>
            </a:r>
          </a:p>
          <a:p>
            <a:r>
              <a:rPr lang="en-US" sz="2000" dirty="0"/>
              <a:t>Meta cognition-thinking above your thinking</a:t>
            </a:r>
          </a:p>
        </p:txBody>
      </p:sp>
    </p:spTree>
    <p:extLst>
      <p:ext uri="{BB962C8B-B14F-4D97-AF65-F5344CB8AC3E}">
        <p14:creationId xmlns:p14="http://schemas.microsoft.com/office/powerpoint/2010/main" val="290842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C6DA-FA70-3601-E4E9-54F45312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36855-4FE5-2E6D-279B-22CAE5818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Brain basics and their ramifications</a:t>
            </a:r>
          </a:p>
          <a:p>
            <a:r>
              <a:rPr lang="en-US" sz="2400" dirty="0"/>
              <a:t>How neuroscience might be applied in coaching</a:t>
            </a:r>
          </a:p>
          <a:p>
            <a:r>
              <a:rPr lang="en-US" sz="2400" dirty="0"/>
              <a:t>Overview for Further Study</a:t>
            </a:r>
          </a:p>
          <a:p>
            <a:r>
              <a:rPr lang="en-US" sz="2400" dirty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25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2E94-81D9-55FC-6820-038EF8E1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Action loop</a:t>
            </a:r>
            <a:br>
              <a:rPr lang="en-US" dirty="0"/>
            </a:br>
            <a:r>
              <a:rPr lang="en-US" dirty="0"/>
              <a:t>(How to make hope a habit)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CCA893-F63E-5F59-75B4-CE7EBEBC0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892338"/>
              </p:ext>
            </p:extLst>
          </p:nvPr>
        </p:nvGraphicFramePr>
        <p:xfrm>
          <a:off x="1834392" y="2553522"/>
          <a:ext cx="8523215" cy="401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B6C13DD-2E54-0162-5BDF-9BF6590AC459}"/>
              </a:ext>
            </a:extLst>
          </p:cNvPr>
          <p:cNvSpPr txBox="1"/>
          <p:nvPr/>
        </p:nvSpPr>
        <p:spPr>
          <a:xfrm>
            <a:off x="5255389" y="2153412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Action Loop</a:t>
            </a:r>
          </a:p>
        </p:txBody>
      </p:sp>
    </p:spTree>
    <p:extLst>
      <p:ext uri="{BB962C8B-B14F-4D97-AF65-F5344CB8AC3E}">
        <p14:creationId xmlns:p14="http://schemas.microsoft.com/office/powerpoint/2010/main" val="2082259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BBADA57-69ED-94C1-07A9-5D7C25E06616}"/>
              </a:ext>
            </a:extLst>
          </p:cNvPr>
          <p:cNvSpPr/>
          <p:nvPr/>
        </p:nvSpPr>
        <p:spPr>
          <a:xfrm>
            <a:off x="2618071" y="2681074"/>
            <a:ext cx="6785810" cy="3212234"/>
          </a:xfrm>
          <a:prstGeom prst="roundRect">
            <a:avLst/>
          </a:prstGeom>
          <a:solidFill>
            <a:schemeClr val="accent1">
              <a:alpha val="4706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72CCD-A711-0299-793F-941EFA0B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Action loop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D9D9D-7102-B54E-879D-662E08DC95A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96269" y="2696918"/>
            <a:ext cx="183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/>
              <a:t>Wishing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CAA672-BEA5-3B20-F42D-8CF02379930F}"/>
              </a:ext>
            </a:extLst>
          </p:cNvPr>
          <p:cNvSpPr txBox="1"/>
          <p:nvPr/>
        </p:nvSpPr>
        <p:spPr>
          <a:xfrm>
            <a:off x="3603467" y="3333867"/>
            <a:ext cx="2192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Believing the future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will be better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056B9-8D9B-D192-D4D8-C23A3567B985}"/>
              </a:ext>
            </a:extLst>
          </p:cNvPr>
          <p:cNvSpPr txBox="1"/>
          <p:nvPr/>
        </p:nvSpPr>
        <p:spPr>
          <a:xfrm>
            <a:off x="5890661" y="299345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A14C3-0B55-DECE-A05D-C961C5C4E5DB}"/>
              </a:ext>
            </a:extLst>
          </p:cNvPr>
          <p:cNvSpPr txBox="1"/>
          <p:nvPr/>
        </p:nvSpPr>
        <p:spPr>
          <a:xfrm>
            <a:off x="6781064" y="2643728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63FCE-2884-49DA-777B-5C0A135A36A4}"/>
              </a:ext>
            </a:extLst>
          </p:cNvPr>
          <p:cNvSpPr txBox="1"/>
          <p:nvPr/>
        </p:nvSpPr>
        <p:spPr>
          <a:xfrm>
            <a:off x="6221682" y="3294925"/>
            <a:ext cx="21922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Believing the future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will be better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AND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Taking Action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A2771D-7010-C263-F38C-94FBD224CF65}"/>
              </a:ext>
            </a:extLst>
          </p:cNvPr>
          <p:cNvCxnSpPr>
            <a:cxnSpLocks/>
          </p:cNvCxnSpPr>
          <p:nvPr/>
        </p:nvCxnSpPr>
        <p:spPr>
          <a:xfrm>
            <a:off x="6105624" y="3429000"/>
            <a:ext cx="0" cy="1739766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CB545E2-F29D-C490-AE84-2CB7F02E5381}"/>
              </a:ext>
            </a:extLst>
          </p:cNvPr>
          <p:cNvSpPr txBox="1"/>
          <p:nvPr/>
        </p:nvSpPr>
        <p:spPr>
          <a:xfrm>
            <a:off x="4208887" y="537871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Thinking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93D04-E765-A8A1-E0D4-CF6C4C48B579}"/>
              </a:ext>
            </a:extLst>
          </p:cNvPr>
          <p:cNvSpPr txBox="1"/>
          <p:nvPr/>
        </p:nvSpPr>
        <p:spPr>
          <a:xfrm>
            <a:off x="7024720" y="535338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Doing</a:t>
            </a:r>
          </a:p>
        </p:txBody>
      </p:sp>
    </p:spTree>
    <p:extLst>
      <p:ext uri="{BB962C8B-B14F-4D97-AF65-F5344CB8AC3E}">
        <p14:creationId xmlns:p14="http://schemas.microsoft.com/office/powerpoint/2010/main" val="3783595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2E94-81D9-55FC-6820-038EF8E1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Action loop</a:t>
            </a:r>
            <a:br>
              <a:rPr lang="en-US" dirty="0"/>
            </a:br>
            <a:r>
              <a:rPr lang="en-US" dirty="0"/>
              <a:t>(How to make hope a habit)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CCA893-F63E-5F59-75B4-CE7EBEBC0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042951"/>
              </p:ext>
            </p:extLst>
          </p:nvPr>
        </p:nvGraphicFramePr>
        <p:xfrm>
          <a:off x="1826004" y="2946221"/>
          <a:ext cx="8539992" cy="366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B6C13DD-2E54-0162-5BDF-9BF6590AC459}"/>
              </a:ext>
            </a:extLst>
          </p:cNvPr>
          <p:cNvSpPr txBox="1"/>
          <p:nvPr/>
        </p:nvSpPr>
        <p:spPr>
          <a:xfrm>
            <a:off x="4987306" y="2419763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Action Loop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101F43-3EA6-E11F-28B2-758F1CE467F9}"/>
              </a:ext>
            </a:extLst>
          </p:cNvPr>
          <p:cNvSpPr txBox="1"/>
          <p:nvPr/>
        </p:nvSpPr>
        <p:spPr>
          <a:xfrm>
            <a:off x="10145027" y="286832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Start here!</a:t>
            </a: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0E7E7554-D7FA-5FF0-9A1F-6A00ACE947ED}"/>
              </a:ext>
            </a:extLst>
          </p:cNvPr>
          <p:cNvSpPr/>
          <p:nvPr/>
        </p:nvSpPr>
        <p:spPr>
          <a:xfrm rot="21113637">
            <a:off x="7245544" y="3142992"/>
            <a:ext cx="2799666" cy="308077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73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00A98-954F-65C8-7E22-2B28DDFB9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48299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Action isn’t just the effect of motivation, it’s also the cause of it.</a:t>
            </a:r>
          </a:p>
          <a:p>
            <a:pPr marL="0" indent="0" algn="ctr">
              <a:buNone/>
            </a:pPr>
            <a:r>
              <a:rPr lang="en-US" sz="2800" i="1" dirty="0"/>
              <a:t>Mark Manson</a:t>
            </a:r>
          </a:p>
        </p:txBody>
      </p:sp>
    </p:spTree>
    <p:extLst>
      <p:ext uri="{BB962C8B-B14F-4D97-AF65-F5344CB8AC3E}">
        <p14:creationId xmlns:p14="http://schemas.microsoft.com/office/powerpoint/2010/main" val="91309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56846605-AE48-041E-6709-CC55C03E6D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9A7032D-3B65-5A37-0DB1-9CFEC0268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842583"/>
              </p:ext>
            </p:extLst>
          </p:nvPr>
        </p:nvGraphicFramePr>
        <p:xfrm>
          <a:off x="559904" y="59631"/>
          <a:ext cx="11072191" cy="685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3633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D93D-219C-1F63-FB20-D88DB514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Discussion/Questions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3668C-4815-F8F8-51CC-6BD088EBE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one take away for you?</a:t>
            </a:r>
          </a:p>
          <a:p>
            <a:r>
              <a:rPr lang="en-US" dirty="0"/>
              <a:t>What’s one area you’d like to learn more about?</a:t>
            </a:r>
          </a:p>
        </p:txBody>
      </p:sp>
    </p:spTree>
    <p:extLst>
      <p:ext uri="{BB962C8B-B14F-4D97-AF65-F5344CB8AC3E}">
        <p14:creationId xmlns:p14="http://schemas.microsoft.com/office/powerpoint/2010/main" val="493565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33D34-43BB-4B6B-4EAF-EE6D52214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n orange and black book cover&#10;&#10;Description automatically generated">
            <a:extLst>
              <a:ext uri="{FF2B5EF4-FFF2-40B4-BE49-F238E27FC236}">
                <a16:creationId xmlns:a16="http://schemas.microsoft.com/office/drawing/2014/main" id="{F5A02F2A-BE62-D0BD-D44A-868D0E17F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696" y="2872781"/>
            <a:ext cx="4732034" cy="2251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C44749-C9D3-5938-065A-D344782B24D2}"/>
              </a:ext>
            </a:extLst>
          </p:cNvPr>
          <p:cNvSpPr txBox="1"/>
          <p:nvPr/>
        </p:nvSpPr>
        <p:spPr>
          <a:xfrm>
            <a:off x="9997508" y="2208914"/>
            <a:ext cx="179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 for a walk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F9D1D-B056-217A-7D1D-95FC5865D0EC}"/>
              </a:ext>
            </a:extLst>
          </p:cNvPr>
          <p:cNvSpPr txBox="1"/>
          <p:nvPr/>
        </p:nvSpPr>
        <p:spPr>
          <a:xfrm>
            <a:off x="529655" y="1596206"/>
            <a:ext cx="17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Bibliography</a:t>
            </a:r>
          </a:p>
        </p:txBody>
      </p:sp>
      <p:pic>
        <p:nvPicPr>
          <p:cNvPr id="5132" name="Picture 12" descr="Positivity by Barbara Fredrickson: 9780307393746 | PenguinRandomHouse.com:  Books">
            <a:extLst>
              <a:ext uri="{FF2B5EF4-FFF2-40B4-BE49-F238E27FC236}">
                <a16:creationId xmlns:a16="http://schemas.microsoft.com/office/drawing/2014/main" id="{124BC1B2-2B86-3087-6342-93E452C50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96" y="2877936"/>
            <a:ext cx="1441172" cy="22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Vibrant Faith - Transforming the way churches envision faith formation">
            <a:extLst>
              <a:ext uri="{FF2B5EF4-FFF2-40B4-BE49-F238E27FC236}">
                <a16:creationId xmlns:a16="http://schemas.microsoft.com/office/drawing/2014/main" id="{509F5A1E-7836-162A-D7E6-B54A961C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3" y="5295330"/>
            <a:ext cx="4528164" cy="151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The Art of Noticing: 131 Ways to Spark Creativity, Find Inspiration, and  Discover Joy in the Everyday , Walker, Rob - Amazon.com">
            <a:extLst>
              <a:ext uri="{FF2B5EF4-FFF2-40B4-BE49-F238E27FC236}">
                <a16:creationId xmlns:a16="http://schemas.microsoft.com/office/drawing/2014/main" id="{67B64F55-8CDF-8E48-F1E4-8AA65A309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00" y="334940"/>
            <a:ext cx="15113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ogo of mountains with orange and black background&#10;&#10;Description automatically generated">
            <a:extLst>
              <a:ext uri="{FF2B5EF4-FFF2-40B4-BE49-F238E27FC236}">
                <a16:creationId xmlns:a16="http://schemas.microsoft.com/office/drawing/2014/main" id="{4D960B7A-695E-C0C1-B782-BD0FE09AC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54" y="13014"/>
            <a:ext cx="3604462" cy="1259200"/>
          </a:xfrm>
          <a:prstGeom prst="rect">
            <a:avLst/>
          </a:prstGeom>
        </p:spPr>
      </p:pic>
      <p:pic>
        <p:nvPicPr>
          <p:cNvPr id="5122" name="Picture 2" descr="When: The Scientific Secrets of Perfect Timing: Pink, Daniel H.:  9780735210622: Amazon.com: Books">
            <a:extLst>
              <a:ext uri="{FF2B5EF4-FFF2-40B4-BE49-F238E27FC236}">
                <a16:creationId xmlns:a16="http://schemas.microsoft.com/office/drawing/2014/main" id="{3FD2F565-7D93-E2E3-97BA-970E0959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87" y="2838374"/>
            <a:ext cx="144117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low: The Psychology of Optimal Experience: Mihaly Csikszentmihalyi:  8580001046242: Amazon.com: Books">
            <a:extLst>
              <a:ext uri="{FF2B5EF4-FFF2-40B4-BE49-F238E27FC236}">
                <a16:creationId xmlns:a16="http://schemas.microsoft.com/office/drawing/2014/main" id="{52092675-BF4F-3CE8-644D-E878DF9E3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31" y="334940"/>
            <a:ext cx="15113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Willpower: Rediscovering the Greatest Human Strength: Roy Baumeister, John  Tierney: 9781508293866: Amazon.com: Books">
            <a:extLst>
              <a:ext uri="{FF2B5EF4-FFF2-40B4-BE49-F238E27FC236}">
                <a16:creationId xmlns:a16="http://schemas.microsoft.com/office/drawing/2014/main" id="{9395CCDD-632C-EFA5-0B74-099B63BBB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66" y="334940"/>
            <a:ext cx="1511300" cy="22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iny Habits: The Small Changes That Change Everything: PhD, BJ Fogg:  9780358003328: Amazon.com: Books">
            <a:extLst>
              <a:ext uri="{FF2B5EF4-FFF2-40B4-BE49-F238E27FC236}">
                <a16:creationId xmlns:a16="http://schemas.microsoft.com/office/drawing/2014/main" id="{7AAA95CF-3871-98F2-2FA3-E17D78156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253" y="292246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Better Than Before: What I Learned About Making and Breaking Habits-to  Sleep More, Quit Sugar, Procrastinate Less, and Generally Build a Happier  Life: Rubin, Gretchen: 9780385348638: Amazon.com: Books">
            <a:extLst>
              <a:ext uri="{FF2B5EF4-FFF2-40B4-BE49-F238E27FC236}">
                <a16:creationId xmlns:a16="http://schemas.microsoft.com/office/drawing/2014/main" id="{FA0FA46E-6283-8553-6FC4-4292F0F61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788" y="2838374"/>
            <a:ext cx="1485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Flourish: A Visionary New Understanding of Happiness and Well-being:  Seligman, Martin E. P.: 9781439190760: Amazon.com: Books">
            <a:extLst>
              <a:ext uri="{FF2B5EF4-FFF2-40B4-BE49-F238E27FC236}">
                <a16:creationId xmlns:a16="http://schemas.microsoft.com/office/drawing/2014/main" id="{FECD4526-213A-1A57-F2CB-6177B0AC7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14" y="2877937"/>
            <a:ext cx="1488553" cy="225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The Brain That Changes Itself: Stories of Personal Triumph from the  Frontiers of Brain Science: Doidge M.D., Norman: 0000143113100: Amazon.com:  Books">
            <a:extLst>
              <a:ext uri="{FF2B5EF4-FFF2-40B4-BE49-F238E27FC236}">
                <a16:creationId xmlns:a16="http://schemas.microsoft.com/office/drawing/2014/main" id="{EDE6BC4A-D635-573E-62C2-A0D1E78DE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69" y="2843530"/>
            <a:ext cx="1498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77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35F9-64D2-C1C3-7E0F-B5F5C652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E4D41-44AC-4757-A675-9D3CF74F4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Brain’s number one goal is our survival</a:t>
            </a:r>
          </a:p>
          <a:p>
            <a:r>
              <a:rPr lang="en-US" sz="2000" dirty="0"/>
              <a:t>In support of No. 1 brain seeks to conserve energy </a:t>
            </a:r>
          </a:p>
          <a:p>
            <a:pPr marL="228600" lvl="1" indent="0">
              <a:buNone/>
            </a:pPr>
            <a:r>
              <a:rPr lang="en-US" sz="2000" dirty="0"/>
              <a:t>(Brain weighs 2% of body mass and uses 20% of its energy)</a:t>
            </a:r>
          </a:p>
          <a:p>
            <a:r>
              <a:rPr lang="en-US" sz="2000" dirty="0"/>
              <a:t>Our brains change every day. We can re-wire and grow our brains at any age-neuroplasticity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artoon of a pink brain&#10;&#10;Description automatically generated">
            <a:extLst>
              <a:ext uri="{FF2B5EF4-FFF2-40B4-BE49-F238E27FC236}">
                <a16:creationId xmlns:a16="http://schemas.microsoft.com/office/drawing/2014/main" id="{339063F5-F4E6-7C6F-6E6A-BF01BE8C5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331" y="1959428"/>
            <a:ext cx="2819190" cy="25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8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6394-E004-B910-2077-3A66E8D7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6EE7-BB36-9902-6F41-02EC71592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295939"/>
            <a:ext cx="9068835" cy="3718967"/>
          </a:xfrm>
        </p:spPr>
        <p:txBody>
          <a:bodyPr>
            <a:normAutofit/>
          </a:bodyPr>
          <a:lstStyle/>
          <a:p>
            <a:r>
              <a:rPr lang="en-US" sz="2000" dirty="0"/>
              <a:t>Brain defaults to fear setting-fear increased likelihood of survival. Survivors reproduced.</a:t>
            </a:r>
          </a:p>
          <a:p>
            <a:r>
              <a:rPr lang="en-US" sz="2000" dirty="0"/>
              <a:t>Brain is a predicting machine.  Applies past learning to current situations and predicts future outcomes.</a:t>
            </a:r>
          </a:p>
          <a:p>
            <a:r>
              <a:rPr lang="en-US" sz="2000" dirty="0"/>
              <a:t>To conserve energy, brain develops habits-consciously and unconsciously.</a:t>
            </a:r>
          </a:p>
          <a:p>
            <a:r>
              <a:rPr lang="en-US" sz="2000" dirty="0"/>
              <a:t>The brain responds to perceived and actual threats the same way.</a:t>
            </a:r>
          </a:p>
          <a:p>
            <a:r>
              <a:rPr lang="en-US" sz="2000" dirty="0"/>
              <a:t>The brain cares more about what you do than who you are.</a:t>
            </a:r>
          </a:p>
          <a:p>
            <a:r>
              <a:rPr lang="en-US" sz="2000" dirty="0"/>
              <a:t>Don’t believe everything you think.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cartoon of a pink brain&#10;&#10;Description automatically generated">
            <a:extLst>
              <a:ext uri="{FF2B5EF4-FFF2-40B4-BE49-F238E27FC236}">
                <a16:creationId xmlns:a16="http://schemas.microsoft.com/office/drawing/2014/main" id="{BF271608-41E0-788A-90EA-536BDC8FC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98298">
            <a:off x="-90715" y="1592035"/>
            <a:ext cx="2626328" cy="21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0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A05791-1CEF-A6FE-895B-2A58B9E40DDB}"/>
              </a:ext>
            </a:extLst>
          </p:cNvPr>
          <p:cNvSpPr txBox="1"/>
          <p:nvPr/>
        </p:nvSpPr>
        <p:spPr>
          <a:xfrm>
            <a:off x="1457262" y="1958008"/>
            <a:ext cx="92774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/>
              <a:t>You can choose courage, or you can choose comfort, </a:t>
            </a:r>
          </a:p>
          <a:p>
            <a:pPr algn="ctr"/>
            <a:r>
              <a:rPr lang="en-US" sz="3600" i="1" dirty="0"/>
              <a:t>but you can’t choose both.</a:t>
            </a:r>
          </a:p>
          <a:p>
            <a:pPr algn="ctr"/>
            <a:r>
              <a:rPr lang="en-US" sz="3600" dirty="0"/>
              <a:t>-</a:t>
            </a:r>
            <a:r>
              <a:rPr lang="en-US" sz="3600" dirty="0" err="1"/>
              <a:t>Brene</a:t>
            </a:r>
            <a:r>
              <a:rPr lang="en-US" sz="3600" dirty="0"/>
              <a:t> Brown</a:t>
            </a:r>
          </a:p>
        </p:txBody>
      </p:sp>
    </p:spTree>
    <p:extLst>
      <p:ext uri="{BB962C8B-B14F-4D97-AF65-F5344CB8AC3E}">
        <p14:creationId xmlns:p14="http://schemas.microsoft.com/office/powerpoint/2010/main" val="301866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E9F5-EDEA-32F4-B865-113823DC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4535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Brain Function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14B281-26BB-5E80-E446-ECBAD84BE042}"/>
              </a:ext>
            </a:extLst>
          </p:cNvPr>
          <p:cNvSpPr txBox="1"/>
          <p:nvPr/>
        </p:nvSpPr>
        <p:spPr>
          <a:xfrm>
            <a:off x="1926737" y="1639952"/>
            <a:ext cx="833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a neural pathway is repeatedly used, brain recognizes its importance and strengthens it by adding to the myelin sheath around the neuron.</a:t>
            </a:r>
          </a:p>
        </p:txBody>
      </p:sp>
      <p:sp>
        <p:nvSpPr>
          <p:cNvPr id="24" name="AutoShape 4" descr="Leukodystrophy symptoms, types, prognosis and leukodystrophy treatment">
            <a:extLst>
              <a:ext uri="{FF2B5EF4-FFF2-40B4-BE49-F238E27FC236}">
                <a16:creationId xmlns:a16="http://schemas.microsoft.com/office/drawing/2014/main" id="{729B8D44-A56B-703C-41A1-3A88F8790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Picture 30" descr="A diagram of a myelin sheath insulate axons&#10;&#10;Description automatically generated">
            <a:extLst>
              <a:ext uri="{FF2B5EF4-FFF2-40B4-BE49-F238E27FC236}">
                <a16:creationId xmlns:a16="http://schemas.microsoft.com/office/drawing/2014/main" id="{65FBD5FA-9DE9-3EDD-386B-EA7FAB68C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415" y="2524536"/>
            <a:ext cx="5734369" cy="4300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86BB9D-CD6F-842B-1209-84153247FA34}"/>
              </a:ext>
            </a:extLst>
          </p:cNvPr>
          <p:cNvSpPr txBox="1"/>
          <p:nvPr/>
        </p:nvSpPr>
        <p:spPr>
          <a:xfrm>
            <a:off x="7699401" y="5034302"/>
            <a:ext cx="392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0000FF"/>
                </a:highlight>
              </a:rPr>
              <a:t>Thicker = The faster the nerve fires</a:t>
            </a:r>
          </a:p>
        </p:txBody>
      </p:sp>
    </p:spTree>
    <p:extLst>
      <p:ext uri="{BB962C8B-B14F-4D97-AF65-F5344CB8AC3E}">
        <p14:creationId xmlns:p14="http://schemas.microsoft.com/office/powerpoint/2010/main" val="104377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E9F5-EDEA-32F4-B865-113823DC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4535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Brain Function</a:t>
            </a:r>
          </a:p>
        </p:txBody>
      </p:sp>
      <p:pic>
        <p:nvPicPr>
          <p:cNvPr id="7" name="Picture 6" descr="An aerial view of a highway&#10;&#10;Description automatically generated">
            <a:extLst>
              <a:ext uri="{FF2B5EF4-FFF2-40B4-BE49-F238E27FC236}">
                <a16:creationId xmlns:a16="http://schemas.microsoft.com/office/drawing/2014/main" id="{1F37CA68-6496-8A09-07C8-B6FC29B92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88" y="3190516"/>
            <a:ext cx="4350975" cy="2444636"/>
          </a:xfrm>
          <a:prstGeom prst="rect">
            <a:avLst/>
          </a:prstGeom>
        </p:spPr>
      </p:pic>
      <p:pic>
        <p:nvPicPr>
          <p:cNvPr id="9" name="Picture 8" descr="Long dirt road through a desert&#10;&#10;Description automatically generated">
            <a:extLst>
              <a:ext uri="{FF2B5EF4-FFF2-40B4-BE49-F238E27FC236}">
                <a16:creationId xmlns:a16="http://schemas.microsoft.com/office/drawing/2014/main" id="{DBC9E1E0-FA4E-AD88-B3E1-9AFE9B044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735" y="3190516"/>
            <a:ext cx="3855308" cy="2444636"/>
          </a:xfrm>
          <a:prstGeom prst="rect">
            <a:avLst/>
          </a:prstGeom>
        </p:spPr>
      </p:pic>
      <p:pic>
        <p:nvPicPr>
          <p:cNvPr id="11" name="Picture 10" descr="A car parked in a desert&#10;&#10;Description automatically generated">
            <a:extLst>
              <a:ext uri="{FF2B5EF4-FFF2-40B4-BE49-F238E27FC236}">
                <a16:creationId xmlns:a16="http://schemas.microsoft.com/office/drawing/2014/main" id="{2138AC5A-597E-725E-F3BC-691EBE076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29" y="3190516"/>
            <a:ext cx="2313462" cy="24446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14B281-26BB-5E80-E446-ECBAD84BE042}"/>
              </a:ext>
            </a:extLst>
          </p:cNvPr>
          <p:cNvSpPr txBox="1"/>
          <p:nvPr/>
        </p:nvSpPr>
        <p:spPr>
          <a:xfrm>
            <a:off x="2469292" y="1536745"/>
            <a:ext cx="7253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a neural pathway is repeatedly used, brain recognizes its importance and strengthens it by adding to the myelin sheath around the neuron.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86BB9D-CD6F-842B-1209-84153247FA34}"/>
              </a:ext>
            </a:extLst>
          </p:cNvPr>
          <p:cNvSpPr txBox="1"/>
          <p:nvPr/>
        </p:nvSpPr>
        <p:spPr>
          <a:xfrm>
            <a:off x="8392664" y="2599773"/>
            <a:ext cx="2934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Thicker=Faster nerve fires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E6322A-F1EE-6234-127F-26FD2CDB2907}"/>
              </a:ext>
            </a:extLst>
          </p:cNvPr>
          <p:cNvSpPr txBox="1"/>
          <p:nvPr/>
        </p:nvSpPr>
        <p:spPr>
          <a:xfrm>
            <a:off x="7280110" y="5708642"/>
            <a:ext cx="428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(Negative emotions built on superhighways)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A2CFCD-0D75-23B3-F7D9-70E27FC74E4D}"/>
              </a:ext>
            </a:extLst>
          </p:cNvPr>
          <p:cNvSpPr txBox="1"/>
          <p:nvPr/>
        </p:nvSpPr>
        <p:spPr>
          <a:xfrm>
            <a:off x="98933" y="5726319"/>
            <a:ext cx="375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(Positive emotions built on dirt roads)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913CE9-DCBD-BC0C-C77B-EA995760F0AB}"/>
              </a:ext>
            </a:extLst>
          </p:cNvPr>
          <p:cNvCxnSpPr>
            <a:cxnSpLocks/>
          </p:cNvCxnSpPr>
          <p:nvPr/>
        </p:nvCxnSpPr>
        <p:spPr>
          <a:xfrm>
            <a:off x="4151870" y="5893308"/>
            <a:ext cx="2879125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7A8CB7-5127-0383-5D3B-B7DFA70CA196}"/>
              </a:ext>
            </a:extLst>
          </p:cNvPr>
          <p:cNvSpPr txBox="1"/>
          <p:nvPr/>
        </p:nvSpPr>
        <p:spPr>
          <a:xfrm>
            <a:off x="4224027" y="5969688"/>
            <a:ext cx="2682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We can switch this (more on that, later)</a:t>
            </a:r>
          </a:p>
        </p:txBody>
      </p:sp>
      <p:sp>
        <p:nvSpPr>
          <p:cNvPr id="24" name="AutoShape 4" descr="Leukodystrophy symptoms, types, prognosis and leukodystrophy treatment">
            <a:extLst>
              <a:ext uri="{FF2B5EF4-FFF2-40B4-BE49-F238E27FC236}">
                <a16:creationId xmlns:a16="http://schemas.microsoft.com/office/drawing/2014/main" id="{729B8D44-A56B-703C-41A1-3A88F8790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C0A297E-0272-C067-2988-06128472274B}"/>
              </a:ext>
            </a:extLst>
          </p:cNvPr>
          <p:cNvSpPr/>
          <p:nvPr/>
        </p:nvSpPr>
        <p:spPr>
          <a:xfrm flipV="1">
            <a:off x="2555491" y="2658950"/>
            <a:ext cx="5654040" cy="1219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189D9-29FF-D045-0766-133A89C208C9}"/>
              </a:ext>
            </a:extLst>
          </p:cNvPr>
          <p:cNvSpPr txBox="1"/>
          <p:nvPr/>
        </p:nvSpPr>
        <p:spPr>
          <a:xfrm>
            <a:off x="4104616" y="2801023"/>
            <a:ext cx="292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Increasing use of the pathway</a:t>
            </a:r>
          </a:p>
        </p:txBody>
      </p:sp>
    </p:spTree>
    <p:extLst>
      <p:ext uri="{BB962C8B-B14F-4D97-AF65-F5344CB8AC3E}">
        <p14:creationId xmlns:p14="http://schemas.microsoft.com/office/powerpoint/2010/main" val="248271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C5DB4-4AA7-52A6-8994-336E02AFC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/>
              <a:t>We are what we                           do. Excellence, then, is not an act but a habit.</a:t>
            </a:r>
          </a:p>
          <a:p>
            <a:pPr marL="0" indent="0">
              <a:buNone/>
            </a:pPr>
            <a:r>
              <a:rPr lang="en-US" dirty="0"/>
              <a:t>				-Will Durant, 20</a:t>
            </a:r>
            <a:r>
              <a:rPr lang="en-US" baseline="30000" dirty="0"/>
              <a:t>th</a:t>
            </a:r>
            <a:r>
              <a:rPr lang="en-US" dirty="0"/>
              <a:t> Century Philosopher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F09ED0-5133-D1DC-CC08-682D0B22472B}"/>
              </a:ext>
            </a:extLst>
          </p:cNvPr>
          <p:cNvSpPr/>
          <p:nvPr/>
        </p:nvSpPr>
        <p:spPr>
          <a:xfrm>
            <a:off x="4971840" y="2405466"/>
            <a:ext cx="3262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US" sz="5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epeatedly 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16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3F4F-D2CC-C253-F3A4-B99B39B3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8051"/>
            <a:ext cx="7729728" cy="1188720"/>
          </a:xfrm>
        </p:spPr>
        <p:txBody>
          <a:bodyPr/>
          <a:lstStyle/>
          <a:p>
            <a:r>
              <a:rPr lang="en-US" dirty="0"/>
              <a:t>Coaching Insight</a:t>
            </a:r>
            <a:br>
              <a:rPr lang="en-US" dirty="0"/>
            </a:br>
            <a:r>
              <a:rPr lang="en-US" dirty="0"/>
              <a:t>O.A.R.S.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3AB3-9D43-E44C-00FC-614FFDF5B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44" y="1786855"/>
            <a:ext cx="10972875" cy="50711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200" dirty="0"/>
              <a:t>Motivational Interviewing</a:t>
            </a:r>
          </a:p>
          <a:p>
            <a:pPr marL="0" indent="0" algn="ctr">
              <a:buNone/>
            </a:pPr>
            <a:r>
              <a:rPr lang="en-US" sz="2200" dirty="0"/>
              <a:t>Key to Client’s transformational change</a:t>
            </a:r>
          </a:p>
          <a:p>
            <a:pPr marL="0" indent="0">
              <a:buNone/>
            </a:pPr>
            <a:r>
              <a:rPr lang="en-US" sz="2200" b="1" dirty="0"/>
              <a:t>O</a:t>
            </a:r>
            <a:r>
              <a:rPr lang="en-US" sz="2200" dirty="0"/>
              <a:t>-Open-ended questions</a:t>
            </a:r>
          </a:p>
          <a:p>
            <a:pPr marL="0" indent="0">
              <a:buNone/>
            </a:pPr>
            <a:r>
              <a:rPr lang="en-US" sz="2200" b="1" dirty="0"/>
              <a:t>A</a:t>
            </a:r>
            <a:r>
              <a:rPr lang="en-US" sz="2200" dirty="0"/>
              <a:t>-Affirm what clients says in response. “Its okay to feel what you’re feeling.”</a:t>
            </a:r>
          </a:p>
          <a:p>
            <a:pPr marL="0" indent="0">
              <a:buNone/>
            </a:pPr>
            <a:r>
              <a:rPr lang="en-US" sz="2200" b="1" dirty="0"/>
              <a:t>R</a:t>
            </a:r>
            <a:r>
              <a:rPr lang="en-US" sz="2200" dirty="0"/>
              <a:t>-Reflect/Restate what they said. </a:t>
            </a:r>
          </a:p>
          <a:p>
            <a:pPr marL="0" indent="0">
              <a:buNone/>
            </a:pPr>
            <a:r>
              <a:rPr lang="en-US" sz="2200" dirty="0"/>
              <a:t>	Rather than:  “What I hear you saying.”</a:t>
            </a:r>
          </a:p>
          <a:p>
            <a:pPr marL="0" indent="0">
              <a:buNone/>
            </a:pPr>
            <a:r>
              <a:rPr lang="en-US" sz="2200" dirty="0"/>
              <a:t>	State one thing you heard: </a:t>
            </a:r>
          </a:p>
          <a:p>
            <a:pPr marL="0" indent="0">
              <a:buNone/>
            </a:pPr>
            <a:r>
              <a:rPr lang="en-US" sz="2200" dirty="0"/>
              <a:t>	 “That’s interesting you felt____ and the thing that irritated you most was_____.”</a:t>
            </a:r>
          </a:p>
          <a:p>
            <a:pPr marL="0" indent="0">
              <a:buNone/>
            </a:pPr>
            <a:r>
              <a:rPr lang="en-US" sz="2200" b="1" dirty="0"/>
              <a:t>S</a:t>
            </a:r>
            <a:r>
              <a:rPr lang="en-US" sz="2200" dirty="0"/>
              <a:t>-Summarizing multiple points.</a:t>
            </a:r>
          </a:p>
          <a:p>
            <a:pPr marL="0" indent="0">
              <a:buNone/>
            </a:pPr>
            <a:r>
              <a:rPr lang="en-US" sz="2200" dirty="0"/>
              <a:t>	“Let me back up. You said you were proud of your work until your boss commented 	and then you felt down.”</a:t>
            </a:r>
          </a:p>
          <a:p>
            <a:pPr marL="0" indent="0" algn="ctr">
              <a:buNone/>
            </a:pPr>
            <a:r>
              <a:rPr lang="en-US" sz="2200" dirty="0"/>
              <a:t>Then repeat back to 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4589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598</TotalTime>
  <Words>1788</Words>
  <Application>Microsoft Macintosh PowerPoint</Application>
  <PresentationFormat>Widescreen</PresentationFormat>
  <Paragraphs>274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Arial</vt:lpstr>
      <vt:lpstr>Gill Sans MT</vt:lpstr>
      <vt:lpstr>Parcel</vt:lpstr>
      <vt:lpstr>Meet your brain</vt:lpstr>
      <vt:lpstr>Today’s roadmap</vt:lpstr>
      <vt:lpstr>Brain basics</vt:lpstr>
      <vt:lpstr>Ramifications</vt:lpstr>
      <vt:lpstr>PowerPoint Presentation</vt:lpstr>
      <vt:lpstr>Brain Function</vt:lpstr>
      <vt:lpstr>Brain Function</vt:lpstr>
      <vt:lpstr>PowerPoint Presentation</vt:lpstr>
      <vt:lpstr>Coaching Insight O.A.R.S. Approach</vt:lpstr>
      <vt:lpstr>Coaching Insight O.A.R.S. Approach</vt:lpstr>
      <vt:lpstr>Mindfulness Increases prefrontal lobe, decreases amygdala</vt:lpstr>
      <vt:lpstr>Mindfulness Increases prefrontal lobe, decreases amygdala</vt:lpstr>
      <vt:lpstr>PowerPoint Presentation</vt:lpstr>
      <vt:lpstr>Relationships, Part I</vt:lpstr>
      <vt:lpstr>Relationships, Part II</vt:lpstr>
      <vt:lpstr>Relationships, Part II</vt:lpstr>
      <vt:lpstr>Prediction Loops</vt:lpstr>
      <vt:lpstr>PowerPoint Presentation</vt:lpstr>
      <vt:lpstr>Coaching insight</vt:lpstr>
      <vt:lpstr>The Action loop (How to make hope a habit)</vt:lpstr>
      <vt:lpstr>The Action loop</vt:lpstr>
      <vt:lpstr>The Action loop (How to make hope a habit)</vt:lpstr>
      <vt:lpstr>PowerPoint Presentation</vt:lpstr>
      <vt:lpstr>PowerPoint Presentation</vt:lpstr>
      <vt:lpstr>Discussion/Questions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your brain</dc:title>
  <dc:creator>Papa Smith</dc:creator>
  <cp:lastModifiedBy>Papa Smith</cp:lastModifiedBy>
  <cp:revision>21</cp:revision>
  <dcterms:created xsi:type="dcterms:W3CDTF">2024-03-16T20:31:14Z</dcterms:created>
  <dcterms:modified xsi:type="dcterms:W3CDTF">2024-03-18T15:49:33Z</dcterms:modified>
</cp:coreProperties>
</file>